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s/slide2.xml" ContentType="application/vnd.openxmlformats-officedocument.presentationml.slide+xml"/>
  <Override PartName="/ppt/notesSlides/notesSlide.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elId0"/>
    <p:sldId id="258" r:id="RelId1"/>
    <p:sldId id="259" r:id="RelId2"/>
    <p:sldId id="260" r:id="RelId3"/>
    <p:sldId id="261" r:id="RelId4"/>
    <p:sldId id="262" r:id="RelId5"/>
    <p:sldId id="263" r:id="RelId6"/>
    <p:sldId id="264" r:id="Rel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snapToObjects="1">
      <p:cViewPr varScale="1">
        <p:scale>
          <a:sx n="72" d="100"/>
          <a:sy n="72" d="100"/>
        </p:scale>
        <p:origin x="84" y="7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presProps" Target="presProps.xml" Id="rId3"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tableStyles" Target="tableStyles.xml" Id="rId6" /><Relationship Type="http://schemas.openxmlformats.org/officeDocument/2006/relationships/theme" Target="theme/theme1.xml" Id="rId5" /><Relationship Type="http://schemas.openxmlformats.org/officeDocument/2006/relationships/viewProps" Target="viewProps.xml" Id="rId4" /><Relationship Type="http://schemas.openxmlformats.org/officeDocument/2006/relationships/slide" Target="/ppt/slides/slide2.xml" Id="RelId0" /><Relationship Type="http://schemas.openxmlformats.org/officeDocument/2006/relationships/slide" Target="/ppt/slides/slide3.xml" Id="RelId1" /><Relationship Type="http://schemas.openxmlformats.org/officeDocument/2006/relationships/slide" Target="/ppt/slides/slide4.xml" Id="RelId2" /><Relationship Type="http://schemas.openxmlformats.org/officeDocument/2006/relationships/slide" Target="/ppt/slides/slide5.xml" Id="RelId3" /><Relationship Type="http://schemas.openxmlformats.org/officeDocument/2006/relationships/slide" Target="/ppt/slides/slide6.xml" Id="RelId4" /><Relationship Type="http://schemas.openxmlformats.org/officeDocument/2006/relationships/slide" Target="/ppt/slides/slide7.xml" Id="RelId5" /><Relationship Type="http://schemas.openxmlformats.org/officeDocument/2006/relationships/slide" Target="/ppt/slides/slide8.xml" Id="RelId6" /><Relationship Type="http://schemas.openxmlformats.org/officeDocument/2006/relationships/slide" Target="/ppt/slides/slide9.xml" Id="RelId7" /></Relationships>
</file>

<file path=ppt/notesSlides/notesSlide.xml><?xml version="1.0" encoding="utf-8"?>
<p:notes xmlns:p="http://schemas.openxmlformats.org/presentationml/2006/main">
  <p:cSld>
    <p:spTree>
      <p:nvGrpSpPr>
        <p:cNvPr id="1" name=""/>
        <p:cNvGrpSpPr/>
        <p:nvPr/>
      </p:nvGrpSpPr>
      <p:grpSpPr/>
      <p:sp>
        <p:nvSpPr>
          <p:cNvPr id="2" name="Slide Text"/>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b="1" dirty="0"/>
              <a:t>image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Status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Last update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p:txBody>
      </p:sp>
    </p:spTree>
    <p:clrMapOvr>
      <a:masterClrMapping xmlns:a="http://schemas.openxmlformats.org/drawingml/2006/main"/>
    </p:clrMapOvr>
  </p:cSld>
</p:notes>
</file>

<file path=ppt/notesSlides/notesSlide2.xml><?xml version="1.0" encoding="utf-8"?>
<p:notes xmlns:p="http://schemas.openxmlformats.org/presentationml/2006/main">
  <p:cSld>
    <p:spTree>
      <p:nvGrpSpPr>
        <p:cNvPr id="1" name=""/>
        <p:cNvGrpSpPr/>
        <p:nvPr/>
      </p:nvGrpSpPr>
      <p:grpSpPr/>
      <p:sp>
        <p:nvSpPr>
          <p:cNvPr id="2" name="Slide Text"/>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b="1" dirty="0"/>
              <a:t>image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Status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Last update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p:txBody>
      </p:sp>
    </p:spTree>
    <p:clrMapOvr>
      <a:masterClrMapping xmlns:a="http://schemas.openxmlformats.org/drawingml/2006/main"/>
    </p:clrMapOvr>
  </p:cSld>
</p:notes>
</file>

<file path=ppt/notesSlides/notesSlide3.xml><?xml version="1.0" encoding="utf-8"?>
<p:notes xmlns:p="http://schemas.openxmlformats.org/presentationml/2006/main">
  <p:cSld>
    <p:spTree>
      <p:nvGrpSpPr>
        <p:cNvPr id="1" name=""/>
        <p:cNvGrpSpPr/>
        <p:nvPr/>
      </p:nvGrpSpPr>
      <p:grpSpPr/>
      <p:sp>
        <p:nvSpPr>
          <p:cNvPr id="2" name="Slide Text"/>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Status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image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Last update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card</a:t>
            </a:r>
            <a:endParaRPr dirty="0"/>
          </a:p>
          <a:p xmlns:a="http://schemas.openxmlformats.org/drawingml/2006/main">
            <a:r>
              <a:rPr b="0" dirty="0"/>
              <a:t>No alt text provided</a:t>
            </a:r>
            <a:endParaRPr dirty="0"/>
          </a:p>
          <a:p xmlns:a="http://schemas.openxmlformats.org/drawingml/2006/main">
            <a:r>
              <a:rPr b="0" dirty="0"/>
              <a:t/>
            </a:r>
            <a:endParaRPr dirty="0"/>
          </a:p>
        </p:txBody>
      </p:sp>
    </p:spTree>
    <p:clrMapOvr>
      <a:masterClrMapping xmlns:a="http://schemas.openxmlformats.org/drawingml/2006/main"/>
    </p:clrMapOvr>
  </p:cSld>
</p:notes>
</file>

<file path=ppt/notesSlides/notesSlide4.xml><?xml version="1.0" encoding="utf-8"?>
<p:notes xmlns:p="http://schemas.openxmlformats.org/presentationml/2006/main">
  <p:cSld>
    <p:spTree>
      <p:nvGrpSpPr>
        <p:cNvPr id="1" name=""/>
        <p:cNvGrpSpPr/>
        <p:nvPr/>
      </p:nvGrpSpPr>
      <p:grpSpPr/>
      <p:sp>
        <p:nvSpPr>
          <p:cNvPr id="2" name="Slide Text"/>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b="1" dirty="0"/>
              <a:t>Last update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image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Status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p:txBody>
      </p:sp>
    </p:spTree>
    <p:clrMapOvr>
      <a:masterClrMapping xmlns:a="http://schemas.openxmlformats.org/drawingml/2006/main"/>
    </p:clrMapOvr>
  </p:cSld>
</p:notes>
</file>

<file path=ppt/notesSlides/notesSlide5.xml><?xml version="1.0" encoding="utf-8"?>
<p:notes xmlns:p="http://schemas.openxmlformats.org/presentationml/2006/main">
  <p:cSld>
    <p:spTree>
      <p:nvGrpSpPr>
        <p:cNvPr id="1" name=""/>
        <p:cNvGrpSpPr/>
        <p:nvPr/>
      </p:nvGrpSpPr>
      <p:grpSpPr/>
      <p:sp>
        <p:nvSpPr>
          <p:cNvPr id="2" name="Slide Text"/>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Status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columnChart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Status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Status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image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Last update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columnChart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p:txBody>
      </p:sp>
    </p:spTree>
    <p:clrMapOvr>
      <a:masterClrMapping xmlns:a="http://schemas.openxmlformats.org/drawingml/2006/main"/>
    </p:clrMapOvr>
  </p:cSld>
</p:notes>
</file>

<file path=ppt/notesSlides/notesSlide6.xml><?xml version="1.0" encoding="utf-8"?>
<p:notes xmlns:p="http://schemas.openxmlformats.org/presentationml/2006/main">
  <p:cSld>
    <p:spTree>
      <p:nvGrpSpPr>
        <p:cNvPr id="1" name=""/>
        <p:cNvGrpSpPr/>
        <p:nvPr/>
      </p:nvGrpSpPr>
      <p:grpSpPr/>
      <p:sp>
        <p:nvSpPr>
          <p:cNvPr id="2" name="Slide Text"/>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Status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tableEx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image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Last update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p:txBody>
      </p:sp>
    </p:spTree>
    <p:clrMapOvr>
      <a:masterClrMapping xmlns:a="http://schemas.openxmlformats.org/drawingml/2006/main"/>
    </p:clrMapOvr>
  </p:cSld>
</p:notes>
</file>

<file path=ppt/notesSlides/notesSlide7.xml><?xml version="1.0" encoding="utf-8"?>
<p:notes xmlns:p="http://schemas.openxmlformats.org/presentationml/2006/main">
  <p:cSld>
    <p:spTree>
      <p:nvGrpSpPr>
        <p:cNvPr id="1" name=""/>
        <p:cNvGrpSpPr/>
        <p:nvPr/>
      </p:nvGrpSpPr>
      <p:grpSpPr/>
      <p:sp>
        <p:nvSpPr>
          <p:cNvPr id="2" name="Slide Text"/>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image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gauge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multiRowCard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Last update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gauge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slicer</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p:txBody>
      </p:sp>
    </p:spTree>
    <p:clrMapOvr>
      <a:masterClrMapping xmlns:a="http://schemas.openxmlformats.org/drawingml/2006/main"/>
    </p:clrMapOvr>
  </p:cSld>
</p:notes>
</file>

<file path=ppt/notesSlides/notesSlide8.xml><?xml version="1.0" encoding="utf-8"?>
<p:notes xmlns:p="http://schemas.openxmlformats.org/presentationml/2006/main">
  <p:cSld>
    <p:spTree>
      <p:nvGrpSpPr>
        <p:cNvPr id="1" name=""/>
        <p:cNvGrpSpPr/>
        <p:nvPr/>
      </p:nvGrpSpPr>
      <p:grpSpPr/>
      <p:sp>
        <p:nvSpPr>
          <p:cNvPr id="2" name="Slide Text"/>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basicShape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Ticket List</a:t>
            </a:r>
            <a:endParaRPr dirty="0"/>
          </a:p>
          <a:p xmlns:a="http://schemas.openxmlformats.org/drawingml/2006/main">
            <a:r>
              <a:rPr b="0" dirty="0"/>
              <a:t>No alt text provided</a:t>
            </a:r>
            <a:endParaRPr dirty="0"/>
          </a:p>
          <a:p xmlns:a="http://schemas.openxmlformats.org/drawingml/2006/main">
            <a:r>
              <a:rPr b="0" dirty="0"/>
              <a:t/>
            </a:r>
            <a:endParaRPr dirty="0"/>
          </a:p>
        </p:txBody>
      </p:sp>
    </p:spTree>
    <p:clrMapOvr>
      <a:masterClrMapping xmlns:a="http://schemas.openxmlformats.org/drawingml/2006/main"/>
    </p:clrMapOvr>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11/25/2020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media/image1.png" Id="rId2" /><Relationship Type="http://schemas.openxmlformats.org/officeDocument/2006/relationships/slideLayout" Target="../slideLayouts/slideLayout7.xml" Id="rId1" /><Relationship Type="http://schemas.openxmlformats.org/officeDocument/2006/relationships/image" Target="../media/image3.png" Id="rId5" /><Relationship Type="http://schemas.openxmlformats.org/officeDocument/2006/relationships/image" Target="../media/image2.png" Id="rId4" /><Relationship Type="http://schemas.openxmlformats.org/officeDocument/2006/relationships/hyperlink" Target="https://app.powerbi.com/groups/me/reports/898f12b0-5a83-4aed-aa24-bc18c1f31364?pbi_source=PowerPoint" TargetMode="External" Id="coverSlideHpLink" /></Relationships>
</file>

<file path=ppt/slides/_rels/slide2.xml.rels>&#65279;<?xml version="1.0" encoding="utf-8"?><Relationships xmlns="http://schemas.openxmlformats.org/package/2006/relationships"><Relationship Type="http://schemas.openxmlformats.org/officeDocument/2006/relationships/notesSlide" Target="/ppt/notesSlides/notesSlide.xml" Id="Rb14a6e912f544156" /><Relationship Type="http://schemas.openxmlformats.org/officeDocument/2006/relationships/slideLayout" Target="/ppt/slideLayouts/slideLayout8.xml" Id="R45cffc53fed84ab8" /><Relationship Type="http://schemas.openxmlformats.org/officeDocument/2006/relationships/hyperlink" Target="https://app.powerbi.com/groups/me/reports/898f12b0-5a83-4aed-aa24-bc18c1f31364/?pbi_source=PowerPoint" TargetMode="External" Id="RelId0" /><Relationship Type="http://schemas.openxmlformats.org/officeDocument/2006/relationships/image" Target="/ppt/media/image4.png" Id="imgId69617720" /></Relationships>
</file>

<file path=ppt/slides/_rels/slide3.xml.rels>&#65279;<?xml version="1.0" encoding="utf-8"?><Relationships xmlns="http://schemas.openxmlformats.org/package/2006/relationships"><Relationship Type="http://schemas.openxmlformats.org/officeDocument/2006/relationships/notesSlide" Target="/ppt/notesSlides/notesSlide2.xml" Id="R40cbc3f3be6049ee" /><Relationship Type="http://schemas.openxmlformats.org/officeDocument/2006/relationships/slideLayout" Target="/ppt/slideLayouts/slideLayout8.xml" Id="Rb361a4c2f8934aea" /><Relationship Type="http://schemas.openxmlformats.org/officeDocument/2006/relationships/hyperlink" Target="https://app.powerbi.com/groups/me/reports/898f12b0-5a83-4aed-aa24-bc18c1f31364/?pbi_source=PowerPoint" TargetMode="External" Id="RelId1" /><Relationship Type="http://schemas.openxmlformats.org/officeDocument/2006/relationships/image" Target="/ppt/media/image5.png" Id="imgId69617721" /></Relationships>
</file>

<file path=ppt/slides/_rels/slide4.xml.rels>&#65279;<?xml version="1.0" encoding="utf-8"?><Relationships xmlns="http://schemas.openxmlformats.org/package/2006/relationships"><Relationship Type="http://schemas.openxmlformats.org/officeDocument/2006/relationships/notesSlide" Target="/ppt/notesSlides/notesSlide3.xml" Id="R510e687c63c743ae" /><Relationship Type="http://schemas.openxmlformats.org/officeDocument/2006/relationships/slideLayout" Target="/ppt/slideLayouts/slideLayout8.xml" Id="Re18592f39f7c4818" /><Relationship Type="http://schemas.openxmlformats.org/officeDocument/2006/relationships/hyperlink" Target="https://app.powerbi.com/groups/me/reports/898f12b0-5a83-4aed-aa24-bc18c1f31364/?pbi_source=PowerPoint" TargetMode="External" Id="RelId2" /><Relationship Type="http://schemas.openxmlformats.org/officeDocument/2006/relationships/image" Target="/ppt/media/image6.png" Id="imgId69617722" /></Relationships>
</file>

<file path=ppt/slides/_rels/slide5.xml.rels>&#65279;<?xml version="1.0" encoding="utf-8"?><Relationships xmlns="http://schemas.openxmlformats.org/package/2006/relationships"><Relationship Type="http://schemas.openxmlformats.org/officeDocument/2006/relationships/notesSlide" Target="/ppt/notesSlides/notesSlide4.xml" Id="R565d7f60eb5f4f18" /><Relationship Type="http://schemas.openxmlformats.org/officeDocument/2006/relationships/slideLayout" Target="/ppt/slideLayouts/slideLayout8.xml" Id="Redf7d3fe8e014a8b" /><Relationship Type="http://schemas.openxmlformats.org/officeDocument/2006/relationships/hyperlink" Target="https://app.powerbi.com/groups/me/reports/898f12b0-5a83-4aed-aa24-bc18c1f31364/?pbi_source=PowerPoint" TargetMode="External" Id="RelId3" /><Relationship Type="http://schemas.openxmlformats.org/officeDocument/2006/relationships/image" Target="/ppt/media/image7.png" Id="imgId69617723" /></Relationships>
</file>

<file path=ppt/slides/_rels/slide6.xml.rels>&#65279;<?xml version="1.0" encoding="utf-8"?><Relationships xmlns="http://schemas.openxmlformats.org/package/2006/relationships"><Relationship Type="http://schemas.openxmlformats.org/officeDocument/2006/relationships/notesSlide" Target="/ppt/notesSlides/notesSlide5.xml" Id="R775d178cb5514c88" /><Relationship Type="http://schemas.openxmlformats.org/officeDocument/2006/relationships/slideLayout" Target="/ppt/slideLayouts/slideLayout8.xml" Id="R7ad095d321634d55" /><Relationship Type="http://schemas.openxmlformats.org/officeDocument/2006/relationships/hyperlink" Target="https://app.powerbi.com/groups/me/reports/898f12b0-5a83-4aed-aa24-bc18c1f31364/?pbi_source=PowerPoint" TargetMode="External" Id="RelId4" /><Relationship Type="http://schemas.openxmlformats.org/officeDocument/2006/relationships/image" Target="/ppt/media/image8.png" Id="imgId69617724" /></Relationships>
</file>

<file path=ppt/slides/_rels/slide7.xml.rels>&#65279;<?xml version="1.0" encoding="utf-8"?><Relationships xmlns="http://schemas.openxmlformats.org/package/2006/relationships"><Relationship Type="http://schemas.openxmlformats.org/officeDocument/2006/relationships/notesSlide" Target="/ppt/notesSlides/notesSlide6.xml" Id="R417a74583e2247d8" /><Relationship Type="http://schemas.openxmlformats.org/officeDocument/2006/relationships/slideLayout" Target="/ppt/slideLayouts/slideLayout8.xml" Id="Rba6ebc6910d84a22" /><Relationship Type="http://schemas.openxmlformats.org/officeDocument/2006/relationships/hyperlink" Target="https://app.powerbi.com/groups/me/reports/898f12b0-5a83-4aed-aa24-bc18c1f31364/?pbi_source=PowerPoint" TargetMode="External" Id="RelId5" /><Relationship Type="http://schemas.openxmlformats.org/officeDocument/2006/relationships/image" Target="/ppt/media/image9.png" Id="imgId69617725" /></Relationships>
</file>

<file path=ppt/slides/_rels/slide8.xml.rels>&#65279;<?xml version="1.0" encoding="utf-8"?><Relationships xmlns="http://schemas.openxmlformats.org/package/2006/relationships"><Relationship Type="http://schemas.openxmlformats.org/officeDocument/2006/relationships/notesSlide" Target="/ppt/notesSlides/notesSlide7.xml" Id="Rad0dd9df83974926" /><Relationship Type="http://schemas.openxmlformats.org/officeDocument/2006/relationships/slideLayout" Target="/ppt/slideLayouts/slideLayout8.xml" Id="Ra5cf754cf9db4284" /><Relationship Type="http://schemas.openxmlformats.org/officeDocument/2006/relationships/hyperlink" Target="https://app.powerbi.com/groups/me/reports/898f12b0-5a83-4aed-aa24-bc18c1f31364/?pbi_source=PowerPoint" TargetMode="External" Id="RelId6" /><Relationship Type="http://schemas.openxmlformats.org/officeDocument/2006/relationships/image" Target="/ppt/media/imagea.png" Id="imgId69617726" /></Relationships>
</file>

<file path=ppt/slides/_rels/slide9.xml.rels>&#65279;<?xml version="1.0" encoding="utf-8"?><Relationships xmlns="http://schemas.openxmlformats.org/package/2006/relationships"><Relationship Type="http://schemas.openxmlformats.org/officeDocument/2006/relationships/notesSlide" Target="/ppt/notesSlides/notesSlide8.xml" Id="R4b63ed94f46c4cab" /><Relationship Type="http://schemas.openxmlformats.org/officeDocument/2006/relationships/slideLayout" Target="/ppt/slideLayouts/slideLayout8.xml" Id="Rcfc3271bb05148cd" /><Relationship Type="http://schemas.openxmlformats.org/officeDocument/2006/relationships/hyperlink" Target="https://app.powerbi.com/groups/me/reports/898f12b0-5a83-4aed-aa24-bc18c1f31364/?pbi_source=PowerPoint" TargetMode="External" Id="RelId7" /><Relationship Type="http://schemas.openxmlformats.org/officeDocument/2006/relationships/image" Target="/ppt/media/imageb.png" Id="imgId69617727" /></Relationships>
</file>

<file path=ppt/slides/slide1.xml><?xml version="1.0" encoding="utf-8"?>
<p:sld xmlns:adec="http://schemas.microsoft.com/office/drawing/2017/decorative"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F3C910"/>
                </a:solidFill>
                <a:effectLst/>
                <a:uLnTx/>
                <a:uFillTx/>
                <a:latin typeface="Segoe UI Light" charset="0"/>
                <a:ea typeface="Segoe UI Light" charset="0"/>
                <a:cs typeface="Segoe UI Light" charset="0"/>
              </a:rPr>
              <a:t>QA Dashboard Demo</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coverSlideHpLink"/>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17/07/2023 10:01:15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30/05/2022 7:35:08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2.xml><?xml version="1.0" encoding="utf-8"?>
<p:sld xmlns:p="http://schemas.openxmlformats.org/presentationml/2006/main">
  <p:cSld>
    <p:spTree>
      <p:nvGrpSpPr>
        <p:cNvPr id="1" name=""/>
        <p:cNvGrpSpPr/>
        <p:nvPr/>
      </p:nvGrpSpPr>
      <p:grpSpPr/>
      <p:pic>
        <p:nvPicPr>
          <p:cNvPr id="3" name="Picture" title="This slide contains the following visuals: image ,textbox ,multiRowCard ,multiRowCard ,multiRowCard ,Ticket Status ,basicShape ,textbox ,Ticket List ,basicShape ,textbox ,Ticket List ,basicShape ,textbox ,Ticket List ,basicShape ,textbox ,Last update ,multiRowCard ,actionButton ,slicer ,slicer ,slicer. Please refer to the notes on this slide for details">
            <a:hlinkClick xmlns:r="http://schemas.openxmlformats.org/officeDocument/2006/relationships" xmlns:a="http://schemas.openxmlformats.org/drawingml/2006/main" r:id="RelId0"/>
          </p:cNvPr>
          <p:cNvPicPr>
            <a:picLocks xmlns:a="http://schemas.openxmlformats.org/drawingml/2006/main" noChangeAspect="1"/>
          </p:cNvPicPr>
          <p:nvPr/>
        </p:nvPicPr>
        <p:blipFill>
          <a:blip xmlns:r="http://schemas.openxmlformats.org/officeDocument/2006/relationships" xmlns:a="http://schemas.openxmlformats.org/drawingml/2006/main" r:embed="imgId69617720"/>
          <a:stretch xmlns:a="http://schemas.openxmlformats.org/drawingml/2006/main">
            <a:fillRect/>
          </a:stretch>
        </p:blipFill>
        <p:spPr>
          <a:xfrm xmlns:a="http://schemas.openxmlformats.org/drawingml/2006/main">
            <a:off x="76200" y="0"/>
            <a:ext cx="12020550" cy="6858000"/>
          </a:xfrm>
          <a:prstGeom xmlns:a="http://schemas.openxmlformats.org/drawingml/2006/main" prst="rect">
            <a:avLst/>
          </a:prstGeom>
          <a:noFill xmlns:a="http://schemas.openxmlformats.org/drawingml/2006/main"/>
        </p:spPr>
      </p:pic>
      <p:sp>
        <p:nvSpPr>
          <p:cNvPr id="4" name="Title" hidden="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t>User Stories Tracking</a:t>
            </a:r>
          </a:p>
        </p:txBody>
      </p:sp>
    </p:spTree>
    <p:clrMapOvr>
      <a:masterClrMapping xmlns:a="http://schemas.openxmlformats.org/drawingml/2006/main"/>
    </p:clrMapOvr>
  </p:cSld>
</p:sld>
</file>

<file path=ppt/slides/slide3.xml><?xml version="1.0" encoding="utf-8"?>
<p:sld xmlns:p="http://schemas.openxmlformats.org/presentationml/2006/main">
  <p:cSld>
    <p:spTree>
      <p:nvGrpSpPr>
        <p:cNvPr id="1" name=""/>
        <p:cNvGrpSpPr/>
        <p:nvPr/>
      </p:nvGrpSpPr>
      <p:grpSpPr/>
      <p:pic>
        <p:nvPicPr>
          <p:cNvPr id="3" name="Picture" title="This slide contains the following visuals: image ,textbox ,slicer ,slicer ,multiRowCard ,multiRowCard ,Ticket Status ,basicShape ,textbox ,Ticket List ,basicShape ,textbox ,multiRowCard ,Last update ,actionButton ,slicer. Please refer to the notes on this slide for details">
            <a:hlinkClick xmlns:r="http://schemas.openxmlformats.org/officeDocument/2006/relationships" xmlns:a="http://schemas.openxmlformats.org/drawingml/2006/main" r:id="RelId1"/>
          </p:cNvPr>
          <p:cNvPicPr>
            <a:picLocks xmlns:a="http://schemas.openxmlformats.org/drawingml/2006/main" noChangeAspect="1"/>
          </p:cNvPicPr>
          <p:nvPr/>
        </p:nvPicPr>
        <p:blipFill>
          <a:blip xmlns:r="http://schemas.openxmlformats.org/officeDocument/2006/relationships" xmlns:a="http://schemas.openxmlformats.org/drawingml/2006/main" r:embed="imgId69617721"/>
          <a:stretch xmlns:a="http://schemas.openxmlformats.org/drawingml/2006/main">
            <a:fillRect/>
          </a:stretch>
        </p:blipFill>
        <p:spPr>
          <a:xfrm xmlns:a="http://schemas.openxmlformats.org/drawingml/2006/main">
            <a:off x="76200" y="0"/>
            <a:ext cx="12020550" cy="6858000"/>
          </a:xfrm>
          <a:prstGeom xmlns:a="http://schemas.openxmlformats.org/drawingml/2006/main" prst="rect">
            <a:avLst/>
          </a:prstGeom>
          <a:noFill xmlns:a="http://schemas.openxmlformats.org/drawingml/2006/main"/>
        </p:spPr>
      </p:pic>
      <p:sp>
        <p:nvSpPr>
          <p:cNvPr id="4" name="Title" hidden="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t>Test Preparation</a:t>
            </a:r>
          </a:p>
        </p:txBody>
      </p:sp>
    </p:spTree>
    <p:clrMapOvr>
      <a:masterClrMapping xmlns:a="http://schemas.openxmlformats.org/drawingml/2006/main"/>
    </p:clrMapOvr>
  </p:cSld>
</p:sld>
</file>

<file path=ppt/slides/slide4.xml><?xml version="1.0" encoding="utf-8"?>
<p:sld xmlns:p="http://schemas.openxmlformats.org/presentationml/2006/main">
  <p:cSld>
    <p:spTree>
      <p:nvGrpSpPr>
        <p:cNvPr id="1" name=""/>
        <p:cNvGrpSpPr/>
        <p:nvPr/>
      </p:nvGrpSpPr>
      <p:grpSpPr/>
      <p:pic>
        <p:nvPicPr>
          <p:cNvPr id="3" name="Picture" title="This slide contains the following visuals: textbox ,slicer ,multiRowCard ,multiRowCard ,multiRowCard ,Ticket List ,basicShape ,textbox ,Ticket List ,basicShape ,textbox ,Ticket Status ,basicShape ,textbox ,multiRowCard ,slicer ,Ticket List ,basicShape ,textbox ,image ,actionButton ,textbox ,shape ,textbox ,actionButton ,Last update ,actionButton ,multiRowCard ,card. Please refer to the notes on this slide for details">
            <a:hlinkClick xmlns:r="http://schemas.openxmlformats.org/officeDocument/2006/relationships" xmlns:a="http://schemas.openxmlformats.org/drawingml/2006/main" r:id="RelId2"/>
          </p:cNvPr>
          <p:cNvPicPr>
            <a:picLocks xmlns:a="http://schemas.openxmlformats.org/drawingml/2006/main" noChangeAspect="1"/>
          </p:cNvPicPr>
          <p:nvPr/>
        </p:nvPicPr>
        <p:blipFill>
          <a:blip xmlns:r="http://schemas.openxmlformats.org/officeDocument/2006/relationships" xmlns:a="http://schemas.openxmlformats.org/drawingml/2006/main" r:embed="imgId69617722"/>
          <a:stretch xmlns:a="http://schemas.openxmlformats.org/drawingml/2006/main">
            <a:fillRect/>
          </a:stretch>
        </p:blipFill>
        <p:spPr>
          <a:xfrm xmlns:a="http://schemas.openxmlformats.org/drawingml/2006/main">
            <a:off x="76200" y="0"/>
            <a:ext cx="12020550" cy="6858000"/>
          </a:xfrm>
          <a:prstGeom xmlns:a="http://schemas.openxmlformats.org/drawingml/2006/main" prst="rect">
            <a:avLst/>
          </a:prstGeom>
          <a:noFill xmlns:a="http://schemas.openxmlformats.org/drawingml/2006/main"/>
        </p:spPr>
      </p:pic>
      <p:sp>
        <p:nvSpPr>
          <p:cNvPr id="4" name="Title" hidden="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t>Test Execution Plan</a:t>
            </a:r>
          </a:p>
        </p:txBody>
      </p:sp>
    </p:spTree>
    <p:clrMapOvr>
      <a:masterClrMapping xmlns:a="http://schemas.openxmlformats.org/drawingml/2006/main"/>
    </p:clrMapOvr>
  </p:cSld>
</p:sld>
</file>

<file path=ppt/slides/slide5.xml><?xml version="1.0" encoding="utf-8"?>
<p:sld xmlns:p="http://schemas.openxmlformats.org/presentationml/2006/main">
  <p:cSld>
    <p:spTree>
      <p:nvGrpSpPr>
        <p:cNvPr id="1" name=""/>
        <p:cNvGrpSpPr/>
        <p:nvPr/>
      </p:nvGrpSpPr>
      <p:grpSpPr/>
      <p:pic>
        <p:nvPicPr>
          <p:cNvPr id="3" name="Picture" title="This slide contains the following visuals: Last update ,actionButton ,slicer ,slicer ,Ticket List ,image ,textbox ,basicShape ,Ticket List ,multiRowCard ,multiRowCard ,slicer ,slicer ,textbox ,basicShape ,multiRowCard ,textbox ,basicShape ,Ticket Status ,multiRowCard ,textbox. Please refer to the notes on this slide for details">
            <a:hlinkClick xmlns:r="http://schemas.openxmlformats.org/officeDocument/2006/relationships" xmlns:a="http://schemas.openxmlformats.org/drawingml/2006/main" r:id="RelId3"/>
          </p:cNvPr>
          <p:cNvPicPr>
            <a:picLocks xmlns:a="http://schemas.openxmlformats.org/drawingml/2006/main" noChangeAspect="1"/>
          </p:cNvPicPr>
          <p:nvPr/>
        </p:nvPicPr>
        <p:blipFill>
          <a:blip xmlns:r="http://schemas.openxmlformats.org/officeDocument/2006/relationships" xmlns:a="http://schemas.openxmlformats.org/drawingml/2006/main" r:embed="imgId69617723"/>
          <a:stretch xmlns:a="http://schemas.openxmlformats.org/drawingml/2006/main">
            <a:fillRect/>
          </a:stretch>
        </p:blipFill>
        <p:spPr>
          <a:xfrm xmlns:a="http://schemas.openxmlformats.org/drawingml/2006/main">
            <a:off x="76200" y="0"/>
            <a:ext cx="12020550" cy="6858000"/>
          </a:xfrm>
          <a:prstGeom xmlns:a="http://schemas.openxmlformats.org/drawingml/2006/main" prst="rect">
            <a:avLst/>
          </a:prstGeom>
          <a:noFill xmlns:a="http://schemas.openxmlformats.org/drawingml/2006/main"/>
        </p:spPr>
      </p:pic>
      <p:sp>
        <p:nvSpPr>
          <p:cNvPr id="4" name="Title" hidden="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t>Test Executions</a:t>
            </a:r>
          </a:p>
        </p:txBody>
      </p:sp>
    </p:spTree>
    <p:clrMapOvr>
      <a:masterClrMapping xmlns:a="http://schemas.openxmlformats.org/drawingml/2006/main"/>
    </p:clrMapOvr>
  </p:cSld>
</p:sld>
</file>

<file path=ppt/slides/slide6.xml><?xml version="1.0" encoding="utf-8"?>
<p:sld xmlns:p="http://schemas.openxmlformats.org/presentationml/2006/main">
  <p:cSld>
    <p:spTree>
      <p:nvGrpSpPr>
        <p:cNvPr id="1" name=""/>
        <p:cNvGrpSpPr/>
        <p:nvPr/>
      </p:nvGrpSpPr>
      <p:grpSpPr/>
      <p:pic>
        <p:nvPicPr>
          <p:cNvPr id="3" name="Picture" title="This slide contains the following visuals: textbox ,slicer ,slicer ,multiRowCard ,multiRowCard ,multiRowCard ,multiRowCard ,multiRowCard ,Ticket Status ,basicShape ,textbox ,columnChart ,basicShape ,textbox ,Ticket List ,basicShape ,textbox ,Ticket Status ,basicShape ,textbox ,slicer ,slicer ,actionButton ,Ticket Status ,basicShape ,textbox ,actionButton ,image ,slicer ,slicer ,Last update ,actionButton ,actionButton ,actionButton ,basicShape ,textbox ,columnChart ,textbox ,shape ,textbox ,actionButton ,actionButton. Please refer to the notes on this slide for details">
            <a:hlinkClick xmlns:r="http://schemas.openxmlformats.org/officeDocument/2006/relationships" xmlns:a="http://schemas.openxmlformats.org/drawingml/2006/main" r:id="RelId4"/>
          </p:cNvPr>
          <p:cNvPicPr>
            <a:picLocks xmlns:a="http://schemas.openxmlformats.org/drawingml/2006/main" noChangeAspect="1"/>
          </p:cNvPicPr>
          <p:nvPr/>
        </p:nvPicPr>
        <p:blipFill>
          <a:blip xmlns:r="http://schemas.openxmlformats.org/officeDocument/2006/relationships" xmlns:a="http://schemas.openxmlformats.org/drawingml/2006/main" r:embed="imgId69617724"/>
          <a:stretch xmlns:a="http://schemas.openxmlformats.org/drawingml/2006/main">
            <a:fillRect/>
          </a:stretch>
        </p:blipFill>
        <p:spPr>
          <a:xfrm xmlns:a="http://schemas.openxmlformats.org/drawingml/2006/main">
            <a:off x="76200" y="0"/>
            <a:ext cx="12020550" cy="6858000"/>
          </a:xfrm>
          <a:prstGeom xmlns:a="http://schemas.openxmlformats.org/drawingml/2006/main" prst="rect">
            <a:avLst/>
          </a:prstGeom>
          <a:noFill xmlns:a="http://schemas.openxmlformats.org/drawingml/2006/main"/>
        </p:spPr>
      </p:pic>
      <p:sp>
        <p:nvSpPr>
          <p:cNvPr id="4" name="Title" hidden="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t>Defects</a:t>
            </a:r>
          </a:p>
        </p:txBody>
      </p:sp>
    </p:spTree>
    <p:clrMapOvr>
      <a:masterClrMapping xmlns:a="http://schemas.openxmlformats.org/drawingml/2006/main"/>
    </p:clrMapOvr>
  </p:cSld>
</p:sld>
</file>

<file path=ppt/slides/slide7.xml><?xml version="1.0" encoding="utf-8"?>
<p:sld xmlns:p="http://schemas.openxmlformats.org/presentationml/2006/main">
  <p:cSld>
    <p:spTree>
      <p:nvGrpSpPr>
        <p:cNvPr id="1" name=""/>
        <p:cNvGrpSpPr/>
        <p:nvPr/>
      </p:nvGrpSpPr>
      <p:grpSpPr/>
      <p:pic>
        <p:nvPicPr>
          <p:cNvPr id="3" name="Picture" title="This slide contains the following visuals: textbox ,slicer ,slicer ,multiRowCard ,multiRowCard ,multiRowCard ,multiRowCard ,multiRowCard ,Ticket Status ,basicShape ,textbox ,tableEx ,basicShape ,textbox ,slicer ,Ticket List ,basicShape ,textbox ,image ,actionButton ,actionButton ,Ticket List ,Last update ,actionButton ,actionButton ,textbox ,textbox ,shape ,actionButton. Please refer to the notes on this slide for details">
            <a:hlinkClick xmlns:r="http://schemas.openxmlformats.org/officeDocument/2006/relationships" xmlns:a="http://schemas.openxmlformats.org/drawingml/2006/main" r:id="RelId5"/>
          </p:cNvPr>
          <p:cNvPicPr>
            <a:picLocks xmlns:a="http://schemas.openxmlformats.org/drawingml/2006/main" noChangeAspect="1"/>
          </p:cNvPicPr>
          <p:nvPr/>
        </p:nvPicPr>
        <p:blipFill>
          <a:blip xmlns:r="http://schemas.openxmlformats.org/officeDocument/2006/relationships" xmlns:a="http://schemas.openxmlformats.org/drawingml/2006/main" r:embed="imgId69617725"/>
          <a:stretch xmlns:a="http://schemas.openxmlformats.org/drawingml/2006/main">
            <a:fillRect/>
          </a:stretch>
        </p:blipFill>
        <p:spPr>
          <a:xfrm xmlns:a="http://schemas.openxmlformats.org/drawingml/2006/main">
            <a:off x="76200" y="0"/>
            <a:ext cx="12020550" cy="6858000"/>
          </a:xfrm>
          <a:prstGeom xmlns:a="http://schemas.openxmlformats.org/drawingml/2006/main" prst="rect">
            <a:avLst/>
          </a:prstGeom>
          <a:noFill xmlns:a="http://schemas.openxmlformats.org/drawingml/2006/main"/>
        </p:spPr>
      </p:pic>
      <p:sp>
        <p:nvSpPr>
          <p:cNvPr id="4" name="Title" hidden="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t>Evolution Defects</a:t>
            </a:r>
          </a:p>
        </p:txBody>
      </p:sp>
    </p:spTree>
    <p:clrMapOvr>
      <a:masterClrMapping xmlns:a="http://schemas.openxmlformats.org/drawingml/2006/main"/>
    </p:clrMapOvr>
  </p:cSld>
</p:sld>
</file>

<file path=ppt/slides/slide8.xml><?xml version="1.0" encoding="utf-8"?>
<p:sld xmlns:p="http://schemas.openxmlformats.org/presentationml/2006/main">
  <p:cSld>
    <p:spTree>
      <p:nvGrpSpPr>
        <p:cNvPr id="1" name=""/>
        <p:cNvGrpSpPr/>
        <p:nvPr/>
      </p:nvGrpSpPr>
      <p:grpSpPr/>
      <p:pic>
        <p:nvPicPr>
          <p:cNvPr id="3" name="Picture" title="This slide contains the following visuals: textbox ,slicer ,multiRowCard ,slicer ,image ,basicShape ,textbox ,textbox ,textbox ,textbox ,gauge ,shape ,shape ,basicShape ,textbox ,shape ,multiRowCard ,textbox ,shape ,multiRowCard ,textbox ,shape ,multiRowCard ,textbox ,shape ,textbox ,multiRowCard ,multiRowCard ,slicer ,Last update ,actionButton ,gauge ,slicer ,actionButton ,textbox ,textbox ,shape ,actionButton. Please refer to the notes on this slide for details">
            <a:hlinkClick xmlns:r="http://schemas.openxmlformats.org/officeDocument/2006/relationships" xmlns:a="http://schemas.openxmlformats.org/drawingml/2006/main" r:id="RelId6"/>
          </p:cNvPr>
          <p:cNvPicPr>
            <a:picLocks xmlns:a="http://schemas.openxmlformats.org/drawingml/2006/main" noChangeAspect="1"/>
          </p:cNvPicPr>
          <p:nvPr/>
        </p:nvPicPr>
        <p:blipFill>
          <a:blip xmlns:r="http://schemas.openxmlformats.org/officeDocument/2006/relationships" xmlns:a="http://schemas.openxmlformats.org/drawingml/2006/main" r:embed="imgId69617726"/>
          <a:stretch xmlns:a="http://schemas.openxmlformats.org/drawingml/2006/main">
            <a:fillRect/>
          </a:stretch>
        </p:blipFill>
        <p:spPr>
          <a:xfrm xmlns:a="http://schemas.openxmlformats.org/drawingml/2006/main">
            <a:off x="76200" y="0"/>
            <a:ext cx="12020550" cy="6858000"/>
          </a:xfrm>
          <a:prstGeom xmlns:a="http://schemas.openxmlformats.org/drawingml/2006/main" prst="rect">
            <a:avLst/>
          </a:prstGeom>
          <a:noFill xmlns:a="http://schemas.openxmlformats.org/drawingml/2006/main"/>
        </p:spPr>
      </p:pic>
      <p:sp>
        <p:nvSpPr>
          <p:cNvPr id="4" name="Title" hidden="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t>Closure Report</a:t>
            </a:r>
          </a:p>
        </p:txBody>
      </p:sp>
    </p:spTree>
    <p:clrMapOvr>
      <a:masterClrMapping xmlns:a="http://schemas.openxmlformats.org/drawingml/2006/main"/>
    </p:clrMapOvr>
  </p:cSld>
</p:sld>
</file>

<file path=ppt/slides/slide9.xml><?xml version="1.0" encoding="utf-8"?>
<p:sld xmlns:p="http://schemas.openxmlformats.org/presentationml/2006/main">
  <p:cSld>
    <p:spTree>
      <p:nvGrpSpPr>
        <p:cNvPr id="1" name=""/>
        <p:cNvGrpSpPr/>
        <p:nvPr/>
      </p:nvGrpSpPr>
      <p:grpSpPr/>
      <p:pic>
        <p:nvPicPr>
          <p:cNvPr id="3" name="Picture" title="This slide contains the following visuals: basicShape ,textbox ,Ticket List ,basicShape ,textbox ,Ticket List. Please refer to the notes on this slide for details">
            <a:hlinkClick xmlns:r="http://schemas.openxmlformats.org/officeDocument/2006/relationships" xmlns:a="http://schemas.openxmlformats.org/drawingml/2006/main" r:id="RelId7"/>
          </p:cNvPr>
          <p:cNvPicPr>
            <a:picLocks xmlns:a="http://schemas.openxmlformats.org/drawingml/2006/main" noChangeAspect="1"/>
          </p:cNvPicPr>
          <p:nvPr/>
        </p:nvPicPr>
        <p:blipFill>
          <a:blip xmlns:r="http://schemas.openxmlformats.org/officeDocument/2006/relationships" xmlns:a="http://schemas.openxmlformats.org/drawingml/2006/main" r:embed="imgId69617727"/>
          <a:stretch xmlns:a="http://schemas.openxmlformats.org/drawingml/2006/main">
            <a:fillRect/>
          </a:stretch>
        </p:blipFill>
        <p:spPr>
          <a:xfrm xmlns:a="http://schemas.openxmlformats.org/drawingml/2006/main">
            <a:off x="4667250" y="1476375"/>
            <a:ext cx="2857500" cy="3905250"/>
          </a:xfrm>
          <a:prstGeom xmlns:a="http://schemas.openxmlformats.org/drawingml/2006/main" prst="rect">
            <a:avLst/>
          </a:prstGeom>
          <a:noFill xmlns:a="http://schemas.openxmlformats.org/drawingml/2006/main"/>
        </p:spPr>
      </p:pic>
      <p:sp>
        <p:nvSpPr>
          <p:cNvPr id="4" name="Title" hidden="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t>ToolTip</a:t>
            </a:r>
          </a:p>
        </p:txBody>
      </p:sp>
    </p:spTree>
    <p:clrMapOvr>
      <a:masterClrMapping xmlns:a="http://schemas.openxmlformats.org/drawingml/2006/main"/>
    </p:clrMapOvr>
  </p:cSld>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27</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Segoe UI</vt:lpstr>
      <vt:lpstr>Segoe UI Light</vt:lpstr>
      <vt:lpstr>Segoe UI Semibold</vt:lpstr>
      <vt:lpstr>Custom Design</vt:lpstr>
      <vt:lpstr>#Name of Power BI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Brian Butler</cp:lastModifiedBy>
  <cp:revision>4</cp:revision>
  <dcterms:created xsi:type="dcterms:W3CDTF">2016-09-04T11:54:55Z</dcterms:created>
  <dcterms:modified xsi:type="dcterms:W3CDTF">2020-11-25T15:29:01Z</dcterms:modified>
</cp:coreProperties>
</file>