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838" r:id="rId2"/>
    <p:sldMasterId id="2147483858" r:id="rId3"/>
  </p:sldMasterIdLst>
  <p:notesMasterIdLst>
    <p:notesMasterId r:id="rId18"/>
  </p:notesMasterIdLst>
  <p:handoutMasterIdLst>
    <p:handoutMasterId r:id="rId19"/>
  </p:handoutMasterIdLst>
  <p:sldIdLst>
    <p:sldId id="256" r:id="rId4"/>
    <p:sldId id="308" r:id="rId5"/>
    <p:sldId id="309" r:id="rId6"/>
    <p:sldId id="310" r:id="rId7"/>
    <p:sldId id="311" r:id="rId8"/>
    <p:sldId id="312" r:id="rId9"/>
    <p:sldId id="314" r:id="rId10"/>
    <p:sldId id="313" r:id="rId11"/>
    <p:sldId id="315" r:id="rId12"/>
    <p:sldId id="316" r:id="rId13"/>
    <p:sldId id="318" r:id="rId14"/>
    <p:sldId id="319" r:id="rId15"/>
    <p:sldId id="320" r:id="rId16"/>
    <p:sldId id="273" r:id="rId17"/>
  </p:sldIdLst>
  <p:sldSz cx="12192000" cy="6858000"/>
  <p:notesSz cx="6858000" cy="9144000"/>
  <p:custDataLst>
    <p:tags r:id="rId20"/>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2341" userDrawn="1">
          <p15:clr>
            <a:srgbClr val="A4A3A4"/>
          </p15:clr>
        </p15:guide>
        <p15:guide id="7" pos="3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BDB"/>
    <a:srgbClr val="7F7F7F"/>
    <a:srgbClr val="2F7DB7"/>
    <a:srgbClr val="E6E7E7"/>
    <a:srgbClr val="0F999C"/>
    <a:srgbClr val="6D64CC"/>
    <a:srgbClr val="C7FF17"/>
    <a:srgbClr val="CC2980"/>
    <a:srgbClr val="80B8D6"/>
    <a:srgbClr val="88D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53" autoAdjust="0"/>
    <p:restoredTop sz="60848" autoAdjust="0"/>
  </p:normalViewPr>
  <p:slideViewPr>
    <p:cSldViewPr>
      <p:cViewPr varScale="1">
        <p:scale>
          <a:sx n="63" d="100"/>
          <a:sy n="63" d="100"/>
        </p:scale>
        <p:origin x="1296" y="78"/>
      </p:cViewPr>
      <p:guideLst>
        <p:guide orient="horz" pos="2341"/>
        <p:guide pos="3659"/>
      </p:guideLst>
    </p:cSldViewPr>
  </p:slideViewPr>
  <p:outlineViewPr>
    <p:cViewPr>
      <p:scale>
        <a:sx n="33" d="100"/>
        <a:sy n="33" d="100"/>
      </p:scale>
      <p:origin x="0" y="0"/>
    </p:cViewPr>
  </p:outlineViewPr>
  <p:notesTextViewPr>
    <p:cViewPr>
      <p:scale>
        <a:sx n="3" d="2"/>
        <a:sy n="3" d="2"/>
      </p:scale>
      <p:origin x="0" y="-234"/>
    </p:cViewPr>
  </p:notesTextViewPr>
  <p:sorterViewPr>
    <p:cViewPr varScale="1">
      <p:scale>
        <a:sx n="1" d="1"/>
        <a:sy n="1" d="1"/>
      </p:scale>
      <p:origin x="0" y="0"/>
    </p:cViewPr>
  </p:sorterViewPr>
  <p:notesViewPr>
    <p:cSldViewPr>
      <p:cViewPr varScale="1">
        <p:scale>
          <a:sx n="77" d="100"/>
          <a:sy n="77" d="100"/>
        </p:scale>
        <p:origin x="169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B83E3-FBEF-4370-86C7-A378888BAAA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_tradnl"/>
        </a:p>
      </dgm:t>
    </dgm:pt>
    <dgm:pt modelId="{524737D0-E4B8-4CC2-81DF-5FE0E8A2C0C8}">
      <dgm:prSet phldrT="[Text]"/>
      <dgm:spPr>
        <a:solidFill>
          <a:schemeClr val="accent1">
            <a:lumMod val="75000"/>
          </a:schemeClr>
        </a:solidFill>
      </dgm:spPr>
      <dgm:t>
        <a:bodyPr/>
        <a:lstStyle/>
        <a:p>
          <a:r>
            <a:rPr lang="en-GB" b="1" noProof="0" dirty="0"/>
            <a:t>Requirements</a:t>
          </a:r>
        </a:p>
      </dgm:t>
    </dgm:pt>
    <dgm:pt modelId="{C248197F-5AA4-4DF2-BB9C-17F80E01816F}" type="parTrans" cxnId="{9DCF4658-A905-43BA-8DCE-EDE2DC6EA697}">
      <dgm:prSet/>
      <dgm:spPr/>
      <dgm:t>
        <a:bodyPr/>
        <a:lstStyle/>
        <a:p>
          <a:endParaRPr lang="en-GB" noProof="0" dirty="0"/>
        </a:p>
      </dgm:t>
    </dgm:pt>
    <dgm:pt modelId="{B5890DEC-8F15-46C9-96C3-6E51AB7C9AE6}" type="sibTrans" cxnId="{9DCF4658-A905-43BA-8DCE-EDE2DC6EA697}">
      <dgm:prSet/>
      <dgm:spPr/>
      <dgm:t>
        <a:bodyPr/>
        <a:lstStyle/>
        <a:p>
          <a:endParaRPr lang="en-GB" noProof="0" dirty="0"/>
        </a:p>
      </dgm:t>
    </dgm:pt>
    <dgm:pt modelId="{26D2ED1A-21A6-4D12-863B-9EA2EE8DD815}">
      <dgm:prSet phldrT="[Text]" custT="1"/>
      <dgm:spPr/>
      <dgm:t>
        <a:bodyPr/>
        <a:lstStyle/>
        <a:p>
          <a:pPr>
            <a:buFont typeface="Wingdings" panose="05000000000000000000" pitchFamily="2" charset="2"/>
            <a:buChar char="ü"/>
          </a:pPr>
          <a:r>
            <a:rPr lang="en-GB" sz="1000" noProof="0" dirty="0"/>
            <a:t> </a:t>
          </a:r>
          <a:r>
            <a:rPr lang="es-ES_tradnl" sz="1000" noProof="0" dirty="0"/>
            <a:t>U otros elementos similares como áreas funcionales</a:t>
          </a:r>
        </a:p>
      </dgm:t>
    </dgm:pt>
    <dgm:pt modelId="{CB8919C9-6BCD-4C04-B9C1-907FD3F66BFA}" type="parTrans" cxnId="{4168D440-F1AF-4BA3-B4CD-3B4393FA5045}">
      <dgm:prSet/>
      <dgm:spPr/>
      <dgm:t>
        <a:bodyPr/>
        <a:lstStyle/>
        <a:p>
          <a:endParaRPr lang="en-GB" noProof="0" dirty="0"/>
        </a:p>
      </dgm:t>
    </dgm:pt>
    <dgm:pt modelId="{A25913A0-5A48-4604-B04C-CB378EB33882}" type="sibTrans" cxnId="{4168D440-F1AF-4BA3-B4CD-3B4393FA5045}">
      <dgm:prSet/>
      <dgm:spPr/>
      <dgm:t>
        <a:bodyPr/>
        <a:lstStyle/>
        <a:p>
          <a:endParaRPr lang="en-GB" noProof="0" dirty="0"/>
        </a:p>
      </dgm:t>
    </dgm:pt>
    <dgm:pt modelId="{4814A242-C16C-4080-96A9-A19D6478B04C}">
      <dgm:prSet phldrT="[Text]"/>
      <dgm:spPr>
        <a:solidFill>
          <a:schemeClr val="accent1"/>
        </a:solidFill>
      </dgm:spPr>
      <dgm:t>
        <a:bodyPr/>
        <a:lstStyle/>
        <a:p>
          <a:r>
            <a:rPr lang="en-GB" b="1" noProof="0" dirty="0"/>
            <a:t>Test</a:t>
          </a:r>
          <a:r>
            <a:rPr lang="en-GB" b="1" baseline="0" noProof="0" dirty="0"/>
            <a:t> Cases</a:t>
          </a:r>
          <a:endParaRPr lang="en-GB" b="1" noProof="0" dirty="0"/>
        </a:p>
      </dgm:t>
    </dgm:pt>
    <dgm:pt modelId="{51A5B29E-F368-4E99-A8CD-6BAC0825BB25}" type="parTrans" cxnId="{B3BF94C4-A7E3-40D3-B378-6A907ECAD565}">
      <dgm:prSet/>
      <dgm:spPr/>
      <dgm:t>
        <a:bodyPr/>
        <a:lstStyle/>
        <a:p>
          <a:endParaRPr lang="en-GB" noProof="0" dirty="0"/>
        </a:p>
      </dgm:t>
    </dgm:pt>
    <dgm:pt modelId="{AAD3E46B-7B89-4749-8149-A28D767CB606}" type="sibTrans" cxnId="{B3BF94C4-A7E3-40D3-B378-6A907ECAD565}">
      <dgm:prSet/>
      <dgm:spPr/>
      <dgm:t>
        <a:bodyPr/>
        <a:lstStyle/>
        <a:p>
          <a:endParaRPr lang="en-GB" noProof="0" dirty="0"/>
        </a:p>
      </dgm:t>
    </dgm:pt>
    <dgm:pt modelId="{98CDCC2E-E022-47D5-8881-5EC8A22A37DC}">
      <dgm:prSet phldrT="[Text]" custT="1"/>
      <dgm:spPr/>
      <dgm:t>
        <a:bodyPr/>
        <a:lstStyle/>
        <a:p>
          <a:pPr>
            <a:buFont typeface="Wingdings" panose="05000000000000000000" pitchFamily="2" charset="2"/>
            <a:buChar char="ü"/>
          </a:pPr>
          <a:r>
            <a:rPr lang="es-ES_tradnl" sz="1000" noProof="0" dirty="0"/>
            <a:t> Además de sus pasos si están disponibles</a:t>
          </a:r>
        </a:p>
      </dgm:t>
    </dgm:pt>
    <dgm:pt modelId="{BADF15B8-8473-4178-BDE3-BE4865A661AA}" type="parTrans" cxnId="{72FB4F03-48B0-4199-85F9-10C4B1E875C9}">
      <dgm:prSet/>
      <dgm:spPr/>
      <dgm:t>
        <a:bodyPr/>
        <a:lstStyle/>
        <a:p>
          <a:endParaRPr lang="en-GB" noProof="0" dirty="0"/>
        </a:p>
      </dgm:t>
    </dgm:pt>
    <dgm:pt modelId="{0F60F18B-FF7D-4D5F-8B11-1B9207200572}" type="sibTrans" cxnId="{72FB4F03-48B0-4199-85F9-10C4B1E875C9}">
      <dgm:prSet/>
      <dgm:spPr/>
      <dgm:t>
        <a:bodyPr/>
        <a:lstStyle/>
        <a:p>
          <a:endParaRPr lang="en-GB" noProof="0" dirty="0"/>
        </a:p>
      </dgm:t>
    </dgm:pt>
    <dgm:pt modelId="{4C1ACC9B-DFFD-460C-AEC2-60E088AF5699}">
      <dgm:prSet phldrT="[Text]"/>
      <dgm:spPr>
        <a:solidFill>
          <a:schemeClr val="accent2"/>
        </a:solidFill>
      </dgm:spPr>
      <dgm:t>
        <a:bodyPr/>
        <a:lstStyle/>
        <a:p>
          <a:r>
            <a:rPr lang="en-GB" b="1" noProof="0" dirty="0"/>
            <a:t>Executions</a:t>
          </a:r>
        </a:p>
      </dgm:t>
    </dgm:pt>
    <dgm:pt modelId="{A08539A0-F52B-4F04-9B0C-F732F316453C}" type="parTrans" cxnId="{237DDE79-3120-41B8-A3D6-E68716087BB9}">
      <dgm:prSet/>
      <dgm:spPr/>
      <dgm:t>
        <a:bodyPr/>
        <a:lstStyle/>
        <a:p>
          <a:endParaRPr lang="en-GB" noProof="0" dirty="0"/>
        </a:p>
      </dgm:t>
    </dgm:pt>
    <dgm:pt modelId="{DE5BBF22-1B83-48C3-B8BA-5B7C570924FA}" type="sibTrans" cxnId="{237DDE79-3120-41B8-A3D6-E68716087BB9}">
      <dgm:prSet/>
      <dgm:spPr/>
      <dgm:t>
        <a:bodyPr/>
        <a:lstStyle/>
        <a:p>
          <a:endParaRPr lang="en-GB" noProof="0" dirty="0"/>
        </a:p>
      </dgm:t>
    </dgm:pt>
    <dgm:pt modelId="{852E4A3C-F2FD-4F93-ADBF-769121F33193}">
      <dgm:prSet phldrT="[Text]" custT="1"/>
      <dgm:spPr/>
      <dgm:t>
        <a:bodyPr/>
        <a:lstStyle/>
        <a:p>
          <a:pPr>
            <a:buFont typeface="Wingdings" panose="05000000000000000000" pitchFamily="2" charset="2"/>
            <a:buChar char="ü"/>
          </a:pPr>
          <a:r>
            <a:rPr lang="en-GB" sz="1100" noProof="0" dirty="0"/>
            <a:t> </a:t>
          </a:r>
          <a:r>
            <a:rPr lang="es-ES_tradnl" sz="1050" noProof="0" dirty="0"/>
            <a:t>Núcleo para la mayoría de use cases de </a:t>
          </a:r>
          <a:r>
            <a:rPr lang="es-ES_tradnl" sz="1050" noProof="0" dirty="0" err="1"/>
            <a:t>CognitiveQA</a:t>
          </a:r>
          <a:endParaRPr lang="es-ES_tradnl" sz="1100" noProof="0" dirty="0"/>
        </a:p>
      </dgm:t>
    </dgm:pt>
    <dgm:pt modelId="{1094E0EC-7DFE-4039-A07B-52E022F40536}" type="parTrans" cxnId="{EE98CC77-2B24-4248-A512-1741F33E9D48}">
      <dgm:prSet/>
      <dgm:spPr/>
      <dgm:t>
        <a:bodyPr/>
        <a:lstStyle/>
        <a:p>
          <a:endParaRPr lang="en-GB" noProof="0" dirty="0"/>
        </a:p>
      </dgm:t>
    </dgm:pt>
    <dgm:pt modelId="{7FEEC08D-F776-4350-AA49-D22EFA1E2823}" type="sibTrans" cxnId="{EE98CC77-2B24-4248-A512-1741F33E9D48}">
      <dgm:prSet/>
      <dgm:spPr/>
      <dgm:t>
        <a:bodyPr/>
        <a:lstStyle/>
        <a:p>
          <a:endParaRPr lang="en-GB" noProof="0" dirty="0"/>
        </a:p>
      </dgm:t>
    </dgm:pt>
    <dgm:pt modelId="{53F5A5EA-3CB1-4458-9197-C209EFCC25A4}">
      <dgm:prSet phldrT="[Text]"/>
      <dgm:spPr>
        <a:solidFill>
          <a:schemeClr val="accent5">
            <a:lumMod val="75000"/>
          </a:schemeClr>
        </a:solidFill>
      </dgm:spPr>
      <dgm:t>
        <a:bodyPr/>
        <a:lstStyle/>
        <a:p>
          <a:r>
            <a:rPr lang="en-GB" b="1" noProof="0" dirty="0"/>
            <a:t>Defects</a:t>
          </a:r>
        </a:p>
      </dgm:t>
    </dgm:pt>
    <dgm:pt modelId="{8B65184E-E651-4F8A-8316-D52FF3380E69}" type="parTrans" cxnId="{0313E45E-25DC-463C-9365-D88A9DE4019E}">
      <dgm:prSet/>
      <dgm:spPr/>
      <dgm:t>
        <a:bodyPr/>
        <a:lstStyle/>
        <a:p>
          <a:endParaRPr lang="en-GB" noProof="0" dirty="0"/>
        </a:p>
      </dgm:t>
    </dgm:pt>
    <dgm:pt modelId="{FE88CB76-6DD0-49FA-B882-8DC4AFEAEDAD}" type="sibTrans" cxnId="{0313E45E-25DC-463C-9365-D88A9DE4019E}">
      <dgm:prSet/>
      <dgm:spPr/>
      <dgm:t>
        <a:bodyPr/>
        <a:lstStyle/>
        <a:p>
          <a:endParaRPr lang="en-GB" noProof="0" dirty="0"/>
        </a:p>
      </dgm:t>
    </dgm:pt>
    <dgm:pt modelId="{49EC640E-E54A-40B5-9CBA-7C1E023F363B}">
      <dgm:prSet phldrT="[Text]" custT="1"/>
      <dgm:spPr/>
      <dgm:t>
        <a:bodyPr/>
        <a:lstStyle/>
        <a:p>
          <a:pPr>
            <a:buFont typeface="Wingdings" panose="05000000000000000000" pitchFamily="2" charset="2"/>
            <a:buChar char="ü"/>
          </a:pPr>
          <a:r>
            <a:rPr lang="en-GB" sz="1000" noProof="0" dirty="0"/>
            <a:t> </a:t>
          </a:r>
          <a:r>
            <a:rPr lang="es-ES_tradnl" sz="1000" noProof="0" dirty="0"/>
            <a:t>Entidades indispensables para los use cases de </a:t>
          </a:r>
          <a:r>
            <a:rPr lang="es-ES_tradnl" sz="1000" noProof="0" dirty="0" err="1"/>
            <a:t>CognitiveQA</a:t>
          </a:r>
          <a:endParaRPr lang="es-ES_tradnl" sz="1000" noProof="0" dirty="0"/>
        </a:p>
      </dgm:t>
    </dgm:pt>
    <dgm:pt modelId="{B8E9AF61-2A3C-4E27-BAF4-B73459ECF803}" type="parTrans" cxnId="{E98A3DD5-AF7A-4A69-8D1B-486E89A5AC9C}">
      <dgm:prSet/>
      <dgm:spPr/>
      <dgm:t>
        <a:bodyPr/>
        <a:lstStyle/>
        <a:p>
          <a:endParaRPr lang="en-GB" noProof="0" dirty="0"/>
        </a:p>
      </dgm:t>
    </dgm:pt>
    <dgm:pt modelId="{1E7EB0C6-D20B-4019-BA63-1550C31AB42A}" type="sibTrans" cxnId="{E98A3DD5-AF7A-4A69-8D1B-486E89A5AC9C}">
      <dgm:prSet/>
      <dgm:spPr/>
      <dgm:t>
        <a:bodyPr/>
        <a:lstStyle/>
        <a:p>
          <a:endParaRPr lang="en-GB" noProof="0" dirty="0"/>
        </a:p>
      </dgm:t>
    </dgm:pt>
    <dgm:pt modelId="{887134E8-21C6-4C7F-9500-8650FB848310}" type="pres">
      <dgm:prSet presAssocID="{918B83E3-FBEF-4370-86C7-A378888BAAA3}" presName="rootnode" presStyleCnt="0">
        <dgm:presLayoutVars>
          <dgm:chMax/>
          <dgm:chPref/>
          <dgm:dir/>
          <dgm:animLvl val="lvl"/>
        </dgm:presLayoutVars>
      </dgm:prSet>
      <dgm:spPr/>
    </dgm:pt>
    <dgm:pt modelId="{17F7C258-2AD5-4474-AB2A-E80D48454989}" type="pres">
      <dgm:prSet presAssocID="{524737D0-E4B8-4CC2-81DF-5FE0E8A2C0C8}" presName="composite" presStyleCnt="0"/>
      <dgm:spPr/>
    </dgm:pt>
    <dgm:pt modelId="{824AE7E9-CAEA-4A8A-AA95-3900DDE50807}" type="pres">
      <dgm:prSet presAssocID="{524737D0-E4B8-4CC2-81DF-5FE0E8A2C0C8}" presName="bentUpArrow1" presStyleLbl="alignImgPlace1" presStyleIdx="0" presStyleCnt="3"/>
      <dgm:spPr>
        <a:solidFill>
          <a:schemeClr val="accent2">
            <a:lumMod val="20000"/>
            <a:lumOff val="80000"/>
          </a:schemeClr>
        </a:solidFill>
      </dgm:spPr>
    </dgm:pt>
    <dgm:pt modelId="{827E21A6-67D2-49A8-9CF4-901EF6E50AE6}" type="pres">
      <dgm:prSet presAssocID="{524737D0-E4B8-4CC2-81DF-5FE0E8A2C0C8}" presName="ParentText" presStyleLbl="node1" presStyleIdx="0" presStyleCnt="4">
        <dgm:presLayoutVars>
          <dgm:chMax val="1"/>
          <dgm:chPref val="1"/>
          <dgm:bulletEnabled val="1"/>
        </dgm:presLayoutVars>
      </dgm:prSet>
      <dgm:spPr/>
    </dgm:pt>
    <dgm:pt modelId="{1465429F-2477-4F5D-9250-7DFFC73DAB2B}" type="pres">
      <dgm:prSet presAssocID="{524737D0-E4B8-4CC2-81DF-5FE0E8A2C0C8}" presName="ChildText" presStyleLbl="revTx" presStyleIdx="0" presStyleCnt="4" custScaleX="166724" custLinFactNeighborX="46617">
        <dgm:presLayoutVars>
          <dgm:chMax val="0"/>
          <dgm:chPref val="0"/>
          <dgm:bulletEnabled val="1"/>
        </dgm:presLayoutVars>
      </dgm:prSet>
      <dgm:spPr/>
    </dgm:pt>
    <dgm:pt modelId="{467E2F02-03A5-437D-8B09-42AED147232D}" type="pres">
      <dgm:prSet presAssocID="{B5890DEC-8F15-46C9-96C3-6E51AB7C9AE6}" presName="sibTrans" presStyleCnt="0"/>
      <dgm:spPr/>
    </dgm:pt>
    <dgm:pt modelId="{02766BB0-9063-43D5-BB0C-9F9DA59159F1}" type="pres">
      <dgm:prSet presAssocID="{4814A242-C16C-4080-96A9-A19D6478B04C}" presName="composite" presStyleCnt="0"/>
      <dgm:spPr/>
    </dgm:pt>
    <dgm:pt modelId="{08A22C06-FD5F-4598-8133-9984EDF36402}" type="pres">
      <dgm:prSet presAssocID="{4814A242-C16C-4080-96A9-A19D6478B04C}" presName="bentUpArrow1" presStyleLbl="alignImgPlace1" presStyleIdx="1" presStyleCnt="3"/>
      <dgm:spPr>
        <a:solidFill>
          <a:schemeClr val="accent2">
            <a:lumMod val="20000"/>
            <a:lumOff val="80000"/>
          </a:schemeClr>
        </a:solidFill>
      </dgm:spPr>
    </dgm:pt>
    <dgm:pt modelId="{EE51FC8F-A1DC-44E7-A42A-31F8E8269ABB}" type="pres">
      <dgm:prSet presAssocID="{4814A242-C16C-4080-96A9-A19D6478B04C}" presName="ParentText" presStyleLbl="node1" presStyleIdx="1" presStyleCnt="4">
        <dgm:presLayoutVars>
          <dgm:chMax val="1"/>
          <dgm:chPref val="1"/>
          <dgm:bulletEnabled val="1"/>
        </dgm:presLayoutVars>
      </dgm:prSet>
      <dgm:spPr/>
    </dgm:pt>
    <dgm:pt modelId="{AC4BB1D0-8287-497E-9139-5E09B57709C4}" type="pres">
      <dgm:prSet presAssocID="{4814A242-C16C-4080-96A9-A19D6478B04C}" presName="ChildText" presStyleLbl="revTx" presStyleIdx="1" presStyleCnt="4" custScaleX="150055" custLinFactNeighborX="36560">
        <dgm:presLayoutVars>
          <dgm:chMax val="0"/>
          <dgm:chPref val="0"/>
          <dgm:bulletEnabled val="1"/>
        </dgm:presLayoutVars>
      </dgm:prSet>
      <dgm:spPr/>
    </dgm:pt>
    <dgm:pt modelId="{560E4959-EF39-4F63-9340-6795D2A7ED8A}" type="pres">
      <dgm:prSet presAssocID="{AAD3E46B-7B89-4749-8149-A28D767CB606}" presName="sibTrans" presStyleCnt="0"/>
      <dgm:spPr/>
    </dgm:pt>
    <dgm:pt modelId="{7CB99F98-1160-4332-A96D-A64757F700E2}" type="pres">
      <dgm:prSet presAssocID="{4C1ACC9B-DFFD-460C-AEC2-60E088AF5699}" presName="composite" presStyleCnt="0"/>
      <dgm:spPr/>
    </dgm:pt>
    <dgm:pt modelId="{70F8414C-06C2-4354-9531-680657E7F3BD}" type="pres">
      <dgm:prSet presAssocID="{4C1ACC9B-DFFD-460C-AEC2-60E088AF5699}" presName="bentUpArrow1" presStyleLbl="alignImgPlace1" presStyleIdx="2" presStyleCnt="3"/>
      <dgm:spPr>
        <a:solidFill>
          <a:schemeClr val="accent2">
            <a:lumMod val="20000"/>
            <a:lumOff val="80000"/>
          </a:schemeClr>
        </a:solidFill>
      </dgm:spPr>
    </dgm:pt>
    <dgm:pt modelId="{20110E96-3261-4805-A5AE-3062109212DD}" type="pres">
      <dgm:prSet presAssocID="{4C1ACC9B-DFFD-460C-AEC2-60E088AF5699}" presName="ParentText" presStyleLbl="node1" presStyleIdx="2" presStyleCnt="4">
        <dgm:presLayoutVars>
          <dgm:chMax val="1"/>
          <dgm:chPref val="1"/>
          <dgm:bulletEnabled val="1"/>
        </dgm:presLayoutVars>
      </dgm:prSet>
      <dgm:spPr/>
    </dgm:pt>
    <dgm:pt modelId="{A0E62CE2-5CF8-4D94-AC04-E12487BC34CA}" type="pres">
      <dgm:prSet presAssocID="{4C1ACC9B-DFFD-460C-AEC2-60E088AF5699}" presName="ChildText" presStyleLbl="revTx" presStyleIdx="2" presStyleCnt="4" custScaleX="154568" custLinFactNeighborX="41155">
        <dgm:presLayoutVars>
          <dgm:chMax val="0"/>
          <dgm:chPref val="0"/>
          <dgm:bulletEnabled val="1"/>
        </dgm:presLayoutVars>
      </dgm:prSet>
      <dgm:spPr/>
    </dgm:pt>
    <dgm:pt modelId="{E24A5D8A-2106-4AC8-A968-67E1A0D1C6FF}" type="pres">
      <dgm:prSet presAssocID="{DE5BBF22-1B83-48C3-B8BA-5B7C570924FA}" presName="sibTrans" presStyleCnt="0"/>
      <dgm:spPr/>
    </dgm:pt>
    <dgm:pt modelId="{5FD44F30-4650-4FD9-9D10-39FC89AA94BA}" type="pres">
      <dgm:prSet presAssocID="{53F5A5EA-3CB1-4458-9197-C209EFCC25A4}" presName="composite" presStyleCnt="0"/>
      <dgm:spPr/>
    </dgm:pt>
    <dgm:pt modelId="{81BF59E5-F439-43E2-8B18-658D1579EA14}" type="pres">
      <dgm:prSet presAssocID="{53F5A5EA-3CB1-4458-9197-C209EFCC25A4}" presName="ParentText" presStyleLbl="node1" presStyleIdx="3" presStyleCnt="4">
        <dgm:presLayoutVars>
          <dgm:chMax val="1"/>
          <dgm:chPref val="1"/>
          <dgm:bulletEnabled val="1"/>
        </dgm:presLayoutVars>
      </dgm:prSet>
      <dgm:spPr/>
    </dgm:pt>
    <dgm:pt modelId="{4285EFD7-85ED-4C71-98D4-DD2E6C7A60C3}" type="pres">
      <dgm:prSet presAssocID="{53F5A5EA-3CB1-4458-9197-C209EFCC25A4}" presName="FinalChildText" presStyleLbl="revTx" presStyleIdx="3" presStyleCnt="4" custScaleX="171811" custLinFactNeighborX="48777">
        <dgm:presLayoutVars>
          <dgm:chMax val="0"/>
          <dgm:chPref val="0"/>
          <dgm:bulletEnabled val="1"/>
        </dgm:presLayoutVars>
      </dgm:prSet>
      <dgm:spPr/>
    </dgm:pt>
  </dgm:ptLst>
  <dgm:cxnLst>
    <dgm:cxn modelId="{72FB4F03-48B0-4199-85F9-10C4B1E875C9}" srcId="{4814A242-C16C-4080-96A9-A19D6478B04C}" destId="{98CDCC2E-E022-47D5-8881-5EC8A22A37DC}" srcOrd="0" destOrd="0" parTransId="{BADF15B8-8473-4178-BDE3-BE4865A661AA}" sibTransId="{0F60F18B-FF7D-4D5F-8B11-1B9207200572}"/>
    <dgm:cxn modelId="{6F240023-274E-41E1-8696-9FCE5C8ED083}" type="presOf" srcId="{852E4A3C-F2FD-4F93-ADBF-769121F33193}" destId="{A0E62CE2-5CF8-4D94-AC04-E12487BC34CA}" srcOrd="0" destOrd="0" presId="urn:microsoft.com/office/officeart/2005/8/layout/StepDownProcess"/>
    <dgm:cxn modelId="{4168D440-F1AF-4BA3-B4CD-3B4393FA5045}" srcId="{524737D0-E4B8-4CC2-81DF-5FE0E8A2C0C8}" destId="{26D2ED1A-21A6-4D12-863B-9EA2EE8DD815}" srcOrd="0" destOrd="0" parTransId="{CB8919C9-6BCD-4C04-B9C1-907FD3F66BFA}" sibTransId="{A25913A0-5A48-4604-B04C-CB378EB33882}"/>
    <dgm:cxn modelId="{0313E45E-25DC-463C-9365-D88A9DE4019E}" srcId="{918B83E3-FBEF-4370-86C7-A378888BAAA3}" destId="{53F5A5EA-3CB1-4458-9197-C209EFCC25A4}" srcOrd="3" destOrd="0" parTransId="{8B65184E-E651-4F8A-8316-D52FF3380E69}" sibTransId="{FE88CB76-6DD0-49FA-B882-8DC4AFEAEDAD}"/>
    <dgm:cxn modelId="{E45C1042-8312-4EF7-A623-C9B454C84440}" type="presOf" srcId="{4814A242-C16C-4080-96A9-A19D6478B04C}" destId="{EE51FC8F-A1DC-44E7-A42A-31F8E8269ABB}" srcOrd="0" destOrd="0" presId="urn:microsoft.com/office/officeart/2005/8/layout/StepDownProcess"/>
    <dgm:cxn modelId="{E7229D68-A41F-4FB8-9DE3-7F167B1A2316}" type="presOf" srcId="{26D2ED1A-21A6-4D12-863B-9EA2EE8DD815}" destId="{1465429F-2477-4F5D-9250-7DFFC73DAB2B}" srcOrd="0" destOrd="0" presId="urn:microsoft.com/office/officeart/2005/8/layout/StepDownProcess"/>
    <dgm:cxn modelId="{5A5B674A-166E-4991-9E2B-0B60AB300ED2}" type="presOf" srcId="{4C1ACC9B-DFFD-460C-AEC2-60E088AF5699}" destId="{20110E96-3261-4805-A5AE-3062109212DD}" srcOrd="0" destOrd="0" presId="urn:microsoft.com/office/officeart/2005/8/layout/StepDownProcess"/>
    <dgm:cxn modelId="{B0A0414D-3EB8-4AC8-8816-EA52CF123D4C}" type="presOf" srcId="{918B83E3-FBEF-4370-86C7-A378888BAAA3}" destId="{887134E8-21C6-4C7F-9500-8650FB848310}" srcOrd="0" destOrd="0" presId="urn:microsoft.com/office/officeart/2005/8/layout/StepDownProcess"/>
    <dgm:cxn modelId="{EE98CC77-2B24-4248-A512-1741F33E9D48}" srcId="{4C1ACC9B-DFFD-460C-AEC2-60E088AF5699}" destId="{852E4A3C-F2FD-4F93-ADBF-769121F33193}" srcOrd="0" destOrd="0" parTransId="{1094E0EC-7DFE-4039-A07B-52E022F40536}" sibTransId="{7FEEC08D-F776-4350-AA49-D22EFA1E2823}"/>
    <dgm:cxn modelId="{9DCF4658-A905-43BA-8DCE-EDE2DC6EA697}" srcId="{918B83E3-FBEF-4370-86C7-A378888BAAA3}" destId="{524737D0-E4B8-4CC2-81DF-5FE0E8A2C0C8}" srcOrd="0" destOrd="0" parTransId="{C248197F-5AA4-4DF2-BB9C-17F80E01816F}" sibTransId="{B5890DEC-8F15-46C9-96C3-6E51AB7C9AE6}"/>
    <dgm:cxn modelId="{237DDE79-3120-41B8-A3D6-E68716087BB9}" srcId="{918B83E3-FBEF-4370-86C7-A378888BAAA3}" destId="{4C1ACC9B-DFFD-460C-AEC2-60E088AF5699}" srcOrd="2" destOrd="0" parTransId="{A08539A0-F52B-4F04-9B0C-F732F316453C}" sibTransId="{DE5BBF22-1B83-48C3-B8BA-5B7C570924FA}"/>
    <dgm:cxn modelId="{4E9E2081-F8FF-4D28-9BB9-363E925D0F4E}" type="presOf" srcId="{53F5A5EA-3CB1-4458-9197-C209EFCC25A4}" destId="{81BF59E5-F439-43E2-8B18-658D1579EA14}" srcOrd="0" destOrd="0" presId="urn:microsoft.com/office/officeart/2005/8/layout/StepDownProcess"/>
    <dgm:cxn modelId="{D02F2C99-A107-4B69-984E-27D6D7EECEE0}" type="presOf" srcId="{524737D0-E4B8-4CC2-81DF-5FE0E8A2C0C8}" destId="{827E21A6-67D2-49A8-9CF4-901EF6E50AE6}" srcOrd="0" destOrd="0" presId="urn:microsoft.com/office/officeart/2005/8/layout/StepDownProcess"/>
    <dgm:cxn modelId="{B3BF94C4-A7E3-40D3-B378-6A907ECAD565}" srcId="{918B83E3-FBEF-4370-86C7-A378888BAAA3}" destId="{4814A242-C16C-4080-96A9-A19D6478B04C}" srcOrd="1" destOrd="0" parTransId="{51A5B29E-F368-4E99-A8CD-6BAC0825BB25}" sibTransId="{AAD3E46B-7B89-4749-8149-A28D767CB606}"/>
    <dgm:cxn modelId="{E98A3DD5-AF7A-4A69-8D1B-486E89A5AC9C}" srcId="{53F5A5EA-3CB1-4458-9197-C209EFCC25A4}" destId="{49EC640E-E54A-40B5-9CBA-7C1E023F363B}" srcOrd="0" destOrd="0" parTransId="{B8E9AF61-2A3C-4E27-BAF4-B73459ECF803}" sibTransId="{1E7EB0C6-D20B-4019-BA63-1550C31AB42A}"/>
    <dgm:cxn modelId="{6A53FEEA-78D8-4487-9CAF-AEED49F51577}" type="presOf" srcId="{49EC640E-E54A-40B5-9CBA-7C1E023F363B}" destId="{4285EFD7-85ED-4C71-98D4-DD2E6C7A60C3}" srcOrd="0" destOrd="0" presId="urn:microsoft.com/office/officeart/2005/8/layout/StepDownProcess"/>
    <dgm:cxn modelId="{2AD4F6F4-ADCD-4B49-A6E7-78B570378CB0}" type="presOf" srcId="{98CDCC2E-E022-47D5-8881-5EC8A22A37DC}" destId="{AC4BB1D0-8287-497E-9139-5E09B57709C4}" srcOrd="0" destOrd="0" presId="urn:microsoft.com/office/officeart/2005/8/layout/StepDownProcess"/>
    <dgm:cxn modelId="{57B982F0-6AD4-4C3B-8D49-B14E497E8701}" type="presParOf" srcId="{887134E8-21C6-4C7F-9500-8650FB848310}" destId="{17F7C258-2AD5-4474-AB2A-E80D48454989}" srcOrd="0" destOrd="0" presId="urn:microsoft.com/office/officeart/2005/8/layout/StepDownProcess"/>
    <dgm:cxn modelId="{22339569-0928-4A38-A21E-153BCDA0383D}" type="presParOf" srcId="{17F7C258-2AD5-4474-AB2A-E80D48454989}" destId="{824AE7E9-CAEA-4A8A-AA95-3900DDE50807}" srcOrd="0" destOrd="0" presId="urn:microsoft.com/office/officeart/2005/8/layout/StepDownProcess"/>
    <dgm:cxn modelId="{03ABC23A-1CB4-4A48-BFFE-02EDDAB01314}" type="presParOf" srcId="{17F7C258-2AD5-4474-AB2A-E80D48454989}" destId="{827E21A6-67D2-49A8-9CF4-901EF6E50AE6}" srcOrd="1" destOrd="0" presId="urn:microsoft.com/office/officeart/2005/8/layout/StepDownProcess"/>
    <dgm:cxn modelId="{092F801C-8C5B-4858-8071-A6784889B0E8}" type="presParOf" srcId="{17F7C258-2AD5-4474-AB2A-E80D48454989}" destId="{1465429F-2477-4F5D-9250-7DFFC73DAB2B}" srcOrd="2" destOrd="0" presId="urn:microsoft.com/office/officeart/2005/8/layout/StepDownProcess"/>
    <dgm:cxn modelId="{D4C451AE-3D0A-4A34-B30D-1FB6DAAA94DC}" type="presParOf" srcId="{887134E8-21C6-4C7F-9500-8650FB848310}" destId="{467E2F02-03A5-437D-8B09-42AED147232D}" srcOrd="1" destOrd="0" presId="urn:microsoft.com/office/officeart/2005/8/layout/StepDownProcess"/>
    <dgm:cxn modelId="{FBE4592E-A58B-4553-87FE-B198660D8FF2}" type="presParOf" srcId="{887134E8-21C6-4C7F-9500-8650FB848310}" destId="{02766BB0-9063-43D5-BB0C-9F9DA59159F1}" srcOrd="2" destOrd="0" presId="urn:microsoft.com/office/officeart/2005/8/layout/StepDownProcess"/>
    <dgm:cxn modelId="{7D5DD844-F720-4B43-A13C-0C270E032B13}" type="presParOf" srcId="{02766BB0-9063-43D5-BB0C-9F9DA59159F1}" destId="{08A22C06-FD5F-4598-8133-9984EDF36402}" srcOrd="0" destOrd="0" presId="urn:microsoft.com/office/officeart/2005/8/layout/StepDownProcess"/>
    <dgm:cxn modelId="{582303EB-BE8D-4673-9DE9-13B4D4310C29}" type="presParOf" srcId="{02766BB0-9063-43D5-BB0C-9F9DA59159F1}" destId="{EE51FC8F-A1DC-44E7-A42A-31F8E8269ABB}" srcOrd="1" destOrd="0" presId="urn:microsoft.com/office/officeart/2005/8/layout/StepDownProcess"/>
    <dgm:cxn modelId="{0E359EF7-4951-4E12-9260-A28CF93DB3B6}" type="presParOf" srcId="{02766BB0-9063-43D5-BB0C-9F9DA59159F1}" destId="{AC4BB1D0-8287-497E-9139-5E09B57709C4}" srcOrd="2" destOrd="0" presId="urn:microsoft.com/office/officeart/2005/8/layout/StepDownProcess"/>
    <dgm:cxn modelId="{9385DDA9-0682-4CF5-9211-F5A8CABEBB6A}" type="presParOf" srcId="{887134E8-21C6-4C7F-9500-8650FB848310}" destId="{560E4959-EF39-4F63-9340-6795D2A7ED8A}" srcOrd="3" destOrd="0" presId="urn:microsoft.com/office/officeart/2005/8/layout/StepDownProcess"/>
    <dgm:cxn modelId="{192708C1-499C-42F7-8F99-9B454F7E6B9D}" type="presParOf" srcId="{887134E8-21C6-4C7F-9500-8650FB848310}" destId="{7CB99F98-1160-4332-A96D-A64757F700E2}" srcOrd="4" destOrd="0" presId="urn:microsoft.com/office/officeart/2005/8/layout/StepDownProcess"/>
    <dgm:cxn modelId="{FFF83931-805E-43B4-85F9-EFC7C16E5397}" type="presParOf" srcId="{7CB99F98-1160-4332-A96D-A64757F700E2}" destId="{70F8414C-06C2-4354-9531-680657E7F3BD}" srcOrd="0" destOrd="0" presId="urn:microsoft.com/office/officeart/2005/8/layout/StepDownProcess"/>
    <dgm:cxn modelId="{5880CDA0-9F95-4C25-A151-8709CBF121B4}" type="presParOf" srcId="{7CB99F98-1160-4332-A96D-A64757F700E2}" destId="{20110E96-3261-4805-A5AE-3062109212DD}" srcOrd="1" destOrd="0" presId="urn:microsoft.com/office/officeart/2005/8/layout/StepDownProcess"/>
    <dgm:cxn modelId="{234D921B-2990-48C3-96D3-3CE126020316}" type="presParOf" srcId="{7CB99F98-1160-4332-A96D-A64757F700E2}" destId="{A0E62CE2-5CF8-4D94-AC04-E12487BC34CA}" srcOrd="2" destOrd="0" presId="urn:microsoft.com/office/officeart/2005/8/layout/StepDownProcess"/>
    <dgm:cxn modelId="{FCE41F0B-31B1-45D0-BD2B-E51008985ACF}" type="presParOf" srcId="{887134E8-21C6-4C7F-9500-8650FB848310}" destId="{E24A5D8A-2106-4AC8-A968-67E1A0D1C6FF}" srcOrd="5" destOrd="0" presId="urn:microsoft.com/office/officeart/2005/8/layout/StepDownProcess"/>
    <dgm:cxn modelId="{CC2EEA3B-C39A-4AB1-BB59-14B15C6B94FB}" type="presParOf" srcId="{887134E8-21C6-4C7F-9500-8650FB848310}" destId="{5FD44F30-4650-4FD9-9D10-39FC89AA94BA}" srcOrd="6" destOrd="0" presId="urn:microsoft.com/office/officeart/2005/8/layout/StepDownProcess"/>
    <dgm:cxn modelId="{967F7FE9-A91F-4B97-A92C-B308F7D48E94}" type="presParOf" srcId="{5FD44F30-4650-4FD9-9D10-39FC89AA94BA}" destId="{81BF59E5-F439-43E2-8B18-658D1579EA14}" srcOrd="0" destOrd="0" presId="urn:microsoft.com/office/officeart/2005/8/layout/StepDownProcess"/>
    <dgm:cxn modelId="{422538C6-AF4B-4733-B2DF-4D927A990673}" type="presParOf" srcId="{5FD44F30-4650-4FD9-9D10-39FC89AA94BA}" destId="{4285EFD7-85ED-4C71-98D4-DD2E6C7A60C3}"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AE7E9-CAEA-4A8A-AA95-3900DDE50807}">
      <dsp:nvSpPr>
        <dsp:cNvPr id="0" name=""/>
        <dsp:cNvSpPr/>
      </dsp:nvSpPr>
      <dsp:spPr>
        <a:xfrm rot="5400000">
          <a:off x="701812" y="743229"/>
          <a:ext cx="652717" cy="743095"/>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7E21A6-67D2-49A8-9CF4-901EF6E50AE6}">
      <dsp:nvSpPr>
        <dsp:cNvPr id="0" name=""/>
        <dsp:cNvSpPr/>
      </dsp:nvSpPr>
      <dsp:spPr>
        <a:xfrm>
          <a:off x="528882" y="19679"/>
          <a:ext cx="1098791" cy="769118"/>
        </a:xfrm>
        <a:prstGeom prst="roundRect">
          <a:avLst>
            <a:gd name="adj" fmla="val 1667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noProof="0" dirty="0"/>
            <a:t>Requirements</a:t>
          </a:r>
        </a:p>
      </dsp:txBody>
      <dsp:txXfrm>
        <a:off x="566434" y="57231"/>
        <a:ext cx="1023687" cy="694014"/>
      </dsp:txXfrm>
    </dsp:sp>
    <dsp:sp modelId="{1465429F-2477-4F5D-9250-7DFFC73DAB2B}">
      <dsp:nvSpPr>
        <dsp:cNvPr id="0" name=""/>
        <dsp:cNvSpPr/>
      </dsp:nvSpPr>
      <dsp:spPr>
        <a:xfrm>
          <a:off x="1733602" y="93032"/>
          <a:ext cx="1332385" cy="62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Font typeface="Wingdings" panose="05000000000000000000" pitchFamily="2" charset="2"/>
            <a:buChar char="ü"/>
          </a:pPr>
          <a:r>
            <a:rPr lang="en-GB" sz="1000" kern="1200" noProof="0" dirty="0"/>
            <a:t> </a:t>
          </a:r>
          <a:r>
            <a:rPr lang="es-ES_tradnl" sz="1000" kern="1200" noProof="0" dirty="0"/>
            <a:t>U otros elementos similares como áreas funcionales</a:t>
          </a:r>
        </a:p>
      </dsp:txBody>
      <dsp:txXfrm>
        <a:off x="1733602" y="93032"/>
        <a:ext cx="1332385" cy="621635"/>
      </dsp:txXfrm>
    </dsp:sp>
    <dsp:sp modelId="{08A22C06-FD5F-4598-8133-9984EDF36402}">
      <dsp:nvSpPr>
        <dsp:cNvPr id="0" name=""/>
        <dsp:cNvSpPr/>
      </dsp:nvSpPr>
      <dsp:spPr>
        <a:xfrm rot="5400000">
          <a:off x="1740803" y="1607203"/>
          <a:ext cx="652717" cy="743095"/>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51FC8F-A1DC-44E7-A42A-31F8E8269ABB}">
      <dsp:nvSpPr>
        <dsp:cNvPr id="0" name=""/>
        <dsp:cNvSpPr/>
      </dsp:nvSpPr>
      <dsp:spPr>
        <a:xfrm>
          <a:off x="1567872" y="883653"/>
          <a:ext cx="1098791" cy="769118"/>
        </a:xfrm>
        <a:prstGeom prst="roundRect">
          <a:avLst>
            <a:gd name="adj" fmla="val 166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noProof="0" dirty="0"/>
            <a:t>Test</a:t>
          </a:r>
          <a:r>
            <a:rPr lang="en-GB" sz="900" b="1" kern="1200" baseline="0" noProof="0" dirty="0"/>
            <a:t> Cases</a:t>
          </a:r>
          <a:endParaRPr lang="en-GB" sz="900" b="1" kern="1200" noProof="0" dirty="0"/>
        </a:p>
      </dsp:txBody>
      <dsp:txXfrm>
        <a:off x="1605424" y="921205"/>
        <a:ext cx="1023687" cy="694014"/>
      </dsp:txXfrm>
    </dsp:sp>
    <dsp:sp modelId="{AC4BB1D0-8287-497E-9139-5E09B57709C4}">
      <dsp:nvSpPr>
        <dsp:cNvPr id="0" name=""/>
        <dsp:cNvSpPr/>
      </dsp:nvSpPr>
      <dsp:spPr>
        <a:xfrm>
          <a:off x="2758827" y="957006"/>
          <a:ext cx="1199174" cy="62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Font typeface="Wingdings" panose="05000000000000000000" pitchFamily="2" charset="2"/>
            <a:buChar char="ü"/>
          </a:pPr>
          <a:r>
            <a:rPr lang="es-ES_tradnl" sz="1000" kern="1200" noProof="0" dirty="0"/>
            <a:t> Además de sus pasos si están disponibles</a:t>
          </a:r>
        </a:p>
      </dsp:txBody>
      <dsp:txXfrm>
        <a:off x="2758827" y="957006"/>
        <a:ext cx="1199174" cy="621635"/>
      </dsp:txXfrm>
    </dsp:sp>
    <dsp:sp modelId="{70F8414C-06C2-4354-9531-680657E7F3BD}">
      <dsp:nvSpPr>
        <dsp:cNvPr id="0" name=""/>
        <dsp:cNvSpPr/>
      </dsp:nvSpPr>
      <dsp:spPr>
        <a:xfrm rot="5400000">
          <a:off x="2779793" y="2471178"/>
          <a:ext cx="652717" cy="743095"/>
        </a:xfrm>
        <a:prstGeom prst="bentUpArrow">
          <a:avLst>
            <a:gd name="adj1" fmla="val 32840"/>
            <a:gd name="adj2" fmla="val 25000"/>
            <a:gd name="adj3" fmla="val 3578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10E96-3261-4805-A5AE-3062109212DD}">
      <dsp:nvSpPr>
        <dsp:cNvPr id="0" name=""/>
        <dsp:cNvSpPr/>
      </dsp:nvSpPr>
      <dsp:spPr>
        <a:xfrm>
          <a:off x="2606862" y="1747627"/>
          <a:ext cx="1098791" cy="769118"/>
        </a:xfrm>
        <a:prstGeom prst="roundRect">
          <a:avLst>
            <a:gd name="adj" fmla="val 166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noProof="0" dirty="0"/>
            <a:t>Executions</a:t>
          </a:r>
        </a:p>
      </dsp:txBody>
      <dsp:txXfrm>
        <a:off x="2644414" y="1785179"/>
        <a:ext cx="1023687" cy="694014"/>
      </dsp:txXfrm>
    </dsp:sp>
    <dsp:sp modelId="{A0E62CE2-5CF8-4D94-AC04-E12487BC34CA}">
      <dsp:nvSpPr>
        <dsp:cNvPr id="0" name=""/>
        <dsp:cNvSpPr/>
      </dsp:nvSpPr>
      <dsp:spPr>
        <a:xfrm>
          <a:off x="3816505" y="1820980"/>
          <a:ext cx="1235240" cy="62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Font typeface="Wingdings" panose="05000000000000000000" pitchFamily="2" charset="2"/>
            <a:buChar char="ü"/>
          </a:pPr>
          <a:r>
            <a:rPr lang="en-GB" sz="1100" kern="1200" noProof="0" dirty="0"/>
            <a:t> </a:t>
          </a:r>
          <a:r>
            <a:rPr lang="es-ES_tradnl" sz="1050" kern="1200" noProof="0" dirty="0"/>
            <a:t>Núcleo para la mayoría de use cases de </a:t>
          </a:r>
          <a:r>
            <a:rPr lang="es-ES_tradnl" sz="1050" kern="1200" noProof="0" dirty="0" err="1"/>
            <a:t>CognitiveQA</a:t>
          </a:r>
          <a:endParaRPr lang="es-ES_tradnl" sz="1100" kern="1200" noProof="0" dirty="0"/>
        </a:p>
      </dsp:txBody>
      <dsp:txXfrm>
        <a:off x="3816505" y="1820980"/>
        <a:ext cx="1235240" cy="621635"/>
      </dsp:txXfrm>
    </dsp:sp>
    <dsp:sp modelId="{81BF59E5-F439-43E2-8B18-658D1579EA14}">
      <dsp:nvSpPr>
        <dsp:cNvPr id="0" name=""/>
        <dsp:cNvSpPr/>
      </dsp:nvSpPr>
      <dsp:spPr>
        <a:xfrm>
          <a:off x="3645853" y="2611601"/>
          <a:ext cx="1098791" cy="769118"/>
        </a:xfrm>
        <a:prstGeom prst="roundRect">
          <a:avLst>
            <a:gd name="adj" fmla="val 166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noProof="0" dirty="0"/>
            <a:t>Defects</a:t>
          </a:r>
        </a:p>
      </dsp:txBody>
      <dsp:txXfrm>
        <a:off x="3683405" y="2649153"/>
        <a:ext cx="1023687" cy="694014"/>
      </dsp:txXfrm>
    </dsp:sp>
    <dsp:sp modelId="{4285EFD7-85ED-4C71-98D4-DD2E6C7A60C3}">
      <dsp:nvSpPr>
        <dsp:cNvPr id="0" name=""/>
        <dsp:cNvSpPr/>
      </dsp:nvSpPr>
      <dsp:spPr>
        <a:xfrm>
          <a:off x="4847508" y="2684954"/>
          <a:ext cx="1373038" cy="62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Font typeface="Wingdings" panose="05000000000000000000" pitchFamily="2" charset="2"/>
            <a:buChar char="ü"/>
          </a:pPr>
          <a:r>
            <a:rPr lang="en-GB" sz="1000" kern="1200" noProof="0" dirty="0"/>
            <a:t> </a:t>
          </a:r>
          <a:r>
            <a:rPr lang="es-ES_tradnl" sz="1000" kern="1200" noProof="0" dirty="0"/>
            <a:t>Entidades indispensables para los use cases de </a:t>
          </a:r>
          <a:r>
            <a:rPr lang="es-ES_tradnl" sz="1000" kern="1200" noProof="0" dirty="0" err="1"/>
            <a:t>CognitiveQA</a:t>
          </a:r>
          <a:endParaRPr lang="es-ES_tradnl" sz="1000" kern="1200" noProof="0" dirty="0"/>
        </a:p>
      </dsp:txBody>
      <dsp:txXfrm>
        <a:off x="4847508" y="2684954"/>
        <a:ext cx="1373038" cy="62163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sz="900"/>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z="900" smtClean="0"/>
              <a:pPr/>
              <a:t>11/06/2019</a:t>
            </a:fld>
            <a:endParaRPr lang="pt-PT" sz="900"/>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sz="900"/>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z="900" smtClean="0"/>
              <a:pPr/>
              <a:t>‹#›</a:t>
            </a:fld>
            <a:endParaRPr lang="pt-PT" sz="900"/>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lvl1pPr>
          </a:lstStyle>
          <a:p>
            <a:fld id="{0835B8F7-DAC4-4931-8AED-4356A8B2FD64}" type="datetimeFigureOut">
              <a:rPr lang="pt-BR" smtClean="0"/>
              <a:pPr/>
              <a:t>11/06/2019</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Insert comments</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lvl1pPr>
          </a:lstStyle>
          <a:p>
            <a:fld id="{C0696B5C-12A0-4042-B4D0-BD3B9A4F58C6}" type="slidenum">
              <a:rPr lang="pt-BR" smtClean="0"/>
              <a:pPr/>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C0696B5C-12A0-4042-B4D0-BD3B9A4F58C6}" type="slidenum">
              <a:rPr lang="pt-BR" smtClean="0"/>
              <a:pPr/>
              <a:t>1</a:t>
            </a:fld>
            <a:endParaRPr lang="pt-BR"/>
          </a:p>
        </p:txBody>
      </p:sp>
    </p:spTree>
    <p:extLst>
      <p:ext uri="{BB962C8B-B14F-4D97-AF65-F5344CB8AC3E}">
        <p14:creationId xmlns:p14="http://schemas.microsoft.com/office/powerpoint/2010/main" val="2026062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kern="1200" dirty="0">
                <a:solidFill>
                  <a:schemeClr val="tx1"/>
                </a:solidFill>
                <a:effectLst/>
                <a:latin typeface="+mn-lt"/>
                <a:ea typeface="+mn-ea"/>
                <a:cs typeface="+mn-cs"/>
              </a:rPr>
              <a:t>El siguiente use case, </a:t>
            </a:r>
            <a:r>
              <a:rPr lang="es-ES_tradnl" sz="900" kern="1200" dirty="0" err="1">
                <a:solidFill>
                  <a:schemeClr val="tx1"/>
                </a:solidFill>
                <a:effectLst/>
                <a:latin typeface="+mn-lt"/>
                <a:ea typeface="+mn-ea"/>
                <a:cs typeface="+mn-cs"/>
              </a:rPr>
              <a:t>Defects</a:t>
            </a:r>
            <a:r>
              <a:rPr lang="es-ES_tradnl" sz="900" kern="1200" dirty="0">
                <a:solidFill>
                  <a:schemeClr val="tx1"/>
                </a:solidFill>
                <a:effectLst/>
                <a:latin typeface="+mn-lt"/>
                <a:ea typeface="+mn-ea"/>
                <a:cs typeface="+mn-cs"/>
              </a:rPr>
              <a:t> </a:t>
            </a:r>
            <a:r>
              <a:rPr lang="es-ES_tradnl" sz="900" kern="1200" dirty="0" err="1">
                <a:solidFill>
                  <a:schemeClr val="tx1"/>
                </a:solidFill>
                <a:effectLst/>
                <a:latin typeface="+mn-lt"/>
                <a:ea typeface="+mn-ea"/>
                <a:cs typeface="+mn-cs"/>
              </a:rPr>
              <a:t>fixing</a:t>
            </a:r>
            <a:r>
              <a:rPr lang="es-ES_tradnl" sz="900" kern="1200" dirty="0">
                <a:solidFill>
                  <a:schemeClr val="tx1"/>
                </a:solidFill>
                <a:effectLst/>
                <a:latin typeface="+mn-lt"/>
                <a:ea typeface="+mn-ea"/>
                <a:cs typeface="+mn-cs"/>
              </a:rPr>
              <a:t> </a:t>
            </a:r>
            <a:r>
              <a:rPr lang="es-ES_tradnl" sz="900" kern="1200" dirty="0" err="1">
                <a:solidFill>
                  <a:schemeClr val="tx1"/>
                </a:solidFill>
                <a:effectLst/>
                <a:latin typeface="+mn-lt"/>
                <a:ea typeface="+mn-ea"/>
                <a:cs typeface="+mn-cs"/>
              </a:rPr>
              <a:t>effort</a:t>
            </a:r>
            <a:r>
              <a:rPr lang="es-ES_tradnl" sz="900" kern="1200" dirty="0">
                <a:solidFill>
                  <a:schemeClr val="tx1"/>
                </a:solidFill>
                <a:effectLst/>
                <a:latin typeface="+mn-lt"/>
                <a:ea typeface="+mn-ea"/>
                <a:cs typeface="+mn-cs"/>
              </a:rPr>
              <a:t>, proporciona una estimación del tiempo necesario para empezar a arreglar un defecto y para acabar de arreglarlo una vez iniciado el proceso.</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Este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sirve para mostrar los tiempos predichos para cada uno de los nuevos defectos. En la tabla se puede ver la información específica de cada uno de los defectos y el tiempo que se ha predicho tanto para que se empiece a arreglar como para que se solucione.</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Como en la mayoría de </a:t>
            </a:r>
            <a:r>
              <a:rPr lang="es-ES_tradnl" sz="900" kern="1200" dirty="0" err="1">
                <a:solidFill>
                  <a:schemeClr val="tx1"/>
                </a:solidFill>
                <a:effectLst/>
                <a:latin typeface="+mn-lt"/>
                <a:ea typeface="+mn-ea"/>
                <a:cs typeface="+mn-cs"/>
              </a:rPr>
              <a:t>dashboards</a:t>
            </a:r>
            <a:r>
              <a:rPr lang="es-ES_tradnl" sz="900" kern="1200" dirty="0">
                <a:solidFill>
                  <a:schemeClr val="tx1"/>
                </a:solidFill>
                <a:effectLst/>
                <a:latin typeface="+mn-lt"/>
                <a:ea typeface="+mn-ea"/>
                <a:cs typeface="+mn-cs"/>
              </a:rPr>
              <a:t>, también se muestra información complementaria, como la media, distribución entre los defectos  y distribución temporal de los tiempos de los defectos.</a:t>
            </a:r>
          </a:p>
          <a:p>
            <a:endParaRPr lang="es-ES_tradnl" sz="5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kern="1200" dirty="0">
                <a:solidFill>
                  <a:schemeClr val="tx1"/>
                </a:solidFill>
                <a:effectLst/>
                <a:latin typeface="+mn-lt"/>
                <a:ea typeface="+mn-ea"/>
                <a:cs typeface="+mn-cs"/>
              </a:rPr>
              <a:t>REQUISITOS: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r>
              <a:rPr lang="es-ES_tradnl" sz="900" b="0" i="0" kern="1200" dirty="0">
                <a:solidFill>
                  <a:schemeClr val="tx1"/>
                </a:solidFill>
                <a:effectLst/>
                <a:latin typeface="+mn-lt"/>
                <a:ea typeface="+mn-ea"/>
                <a:cs typeface="+mn-cs"/>
              </a:rPr>
              <a:t>Campos necesarios:</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Prioridad y Fecha de creación del caso de prueba.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executions</a:t>
            </a:r>
            <a:r>
              <a:rPr lang="es-ES_tradnl" sz="1200" b="0" i="0" kern="1200" dirty="0">
                <a:solidFill>
                  <a:schemeClr val="tx1"/>
                </a:solidFill>
                <a:effectLst/>
                <a:latin typeface="+mn-lt"/>
                <a:ea typeface="+mn-ea"/>
                <a:cs typeface="+mn-cs"/>
              </a:rPr>
              <a:t>: Duración de la ejecución</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defects</a:t>
            </a:r>
            <a:r>
              <a:rPr lang="es-ES_tradnl" sz="1200" b="0" i="0" kern="1200" dirty="0">
                <a:solidFill>
                  <a:schemeClr val="tx1"/>
                </a:solidFill>
                <a:effectLst/>
                <a:latin typeface="+mn-lt"/>
                <a:ea typeface="+mn-ea"/>
                <a:cs typeface="+mn-cs"/>
              </a:rPr>
              <a:t>: Estado, Fecha de creación, Fecha de inicio, Fecha de resolución, Prioridad y Severidad del defecto. </a:t>
            </a:r>
          </a:p>
          <a:p>
            <a:pPr lvl="1"/>
            <a:endParaRPr lang="es-ES_tradnl" sz="1200" b="0" i="0" kern="1200" dirty="0">
              <a:solidFill>
                <a:schemeClr val="tx1"/>
              </a:solidFill>
              <a:effectLst/>
              <a:latin typeface="+mn-lt"/>
              <a:ea typeface="+mn-ea"/>
              <a:cs typeface="+mn-cs"/>
            </a:endParaRPr>
          </a:p>
          <a:p>
            <a:pPr lvl="1"/>
            <a:r>
              <a:rPr lang="es-ES_tradnl" sz="900" b="0" i="0" kern="1200" dirty="0">
                <a:solidFill>
                  <a:schemeClr val="tx1"/>
                </a:solidFill>
                <a:effectLst/>
                <a:latin typeface="+mn-lt"/>
                <a:ea typeface="+mn-ea"/>
                <a:cs typeface="+mn-cs"/>
              </a:rPr>
              <a:t>Relaciones necesarias:</a:t>
            </a:r>
          </a:p>
          <a:p>
            <a:pPr lvl="1"/>
            <a:r>
              <a:rPr lang="es-ES_tradnl" sz="1200" b="0" i="0" kern="1200" dirty="0">
                <a:solidFill>
                  <a:schemeClr val="tx1"/>
                </a:solidFill>
                <a:effectLst/>
                <a:latin typeface="+mn-lt"/>
                <a:ea typeface="+mn-ea"/>
                <a:cs typeface="+mn-cs"/>
              </a:rPr>
              <a:t>Ejecuciones asignadas a los casos de prueba. </a:t>
            </a:r>
          </a:p>
          <a:p>
            <a:pPr lvl="1"/>
            <a:r>
              <a:rPr lang="es-ES_tradnl" sz="1200" b="0" i="0" kern="1200" dirty="0">
                <a:solidFill>
                  <a:schemeClr val="tx1"/>
                </a:solidFill>
                <a:effectLst/>
                <a:latin typeface="+mn-lt"/>
                <a:ea typeface="+mn-ea"/>
                <a:cs typeface="+mn-cs"/>
              </a:rPr>
              <a:t>Defectos enlazados con las ejecuciones en los que se detectaron.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11</a:t>
            </a:fld>
            <a:endParaRPr lang="pt-BR"/>
          </a:p>
        </p:txBody>
      </p:sp>
    </p:spTree>
    <p:extLst>
      <p:ext uri="{BB962C8B-B14F-4D97-AF65-F5344CB8AC3E}">
        <p14:creationId xmlns:p14="http://schemas.microsoft.com/office/powerpoint/2010/main" val="451304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r>
              <a:rPr lang="es-ES_tradnl" sz="800" kern="1200" dirty="0">
                <a:solidFill>
                  <a:schemeClr val="tx1"/>
                </a:solidFill>
                <a:effectLst/>
                <a:latin typeface="+mn-lt"/>
                <a:ea typeface="+mn-ea"/>
                <a:cs typeface="+mn-cs"/>
              </a:rPr>
              <a:t>El use case </a:t>
            </a:r>
            <a:r>
              <a:rPr lang="es-ES_tradnl" sz="800" kern="1200" dirty="0" err="1">
                <a:solidFill>
                  <a:schemeClr val="tx1"/>
                </a:solidFill>
                <a:effectLst/>
                <a:latin typeface="+mn-lt"/>
                <a:ea typeface="+mn-ea"/>
                <a:cs typeface="+mn-cs"/>
              </a:rPr>
              <a:t>Regression</a:t>
            </a:r>
            <a:r>
              <a:rPr lang="es-ES_tradnl" sz="800" kern="1200" dirty="0">
                <a:solidFill>
                  <a:schemeClr val="tx1"/>
                </a:solidFill>
                <a:effectLst/>
                <a:latin typeface="+mn-lt"/>
                <a:ea typeface="+mn-ea"/>
                <a:cs typeface="+mn-cs"/>
              </a:rPr>
              <a:t> Test es capaz de decidir que casos de prueba deberían incluirse en planes de regresión y la importancia de los mismos.</a:t>
            </a:r>
          </a:p>
          <a:p>
            <a:endParaRPr lang="es-ES_tradnl" sz="800" kern="1200" dirty="0">
              <a:solidFill>
                <a:schemeClr val="tx1"/>
              </a:solidFill>
              <a:effectLst/>
              <a:latin typeface="+mn-lt"/>
              <a:ea typeface="+mn-ea"/>
              <a:cs typeface="+mn-cs"/>
            </a:endParaRPr>
          </a:p>
          <a:p>
            <a:r>
              <a:rPr lang="es-ES_tradnl" sz="800" kern="1200" dirty="0">
                <a:solidFill>
                  <a:schemeClr val="tx1"/>
                </a:solidFill>
                <a:effectLst/>
                <a:latin typeface="+mn-lt"/>
                <a:ea typeface="+mn-ea"/>
                <a:cs typeface="+mn-cs"/>
              </a:rPr>
              <a:t>La elección de casos de prueba para paquetes de regresión no es una tarea fácil y se hace más difícil cada vez que se agrega, uno nuevo. Esta es la razón por la que se creó este caso de uso. El objetivo de este casos de uso es ayudar a elegir qué pruebas deben realizarse en paquetes de regresión para lograr la máxima cobertura de requisitos con el menor número posible de casos de prueba. Los casos de prueba para cada paquete de regresión deben elegirse entre los que son reutilizables.</a:t>
            </a:r>
          </a:p>
          <a:p>
            <a:endParaRPr lang="es-ES_tradnl" sz="800" kern="1200" dirty="0">
              <a:solidFill>
                <a:schemeClr val="tx1"/>
              </a:solidFill>
              <a:effectLst/>
              <a:latin typeface="+mn-lt"/>
              <a:ea typeface="+mn-ea"/>
              <a:cs typeface="+mn-cs"/>
            </a:endParaRPr>
          </a:p>
          <a:p>
            <a:r>
              <a:rPr lang="es-ES_tradnl" sz="800" kern="1200" dirty="0">
                <a:solidFill>
                  <a:schemeClr val="tx1"/>
                </a:solidFill>
                <a:effectLst/>
                <a:latin typeface="+mn-lt"/>
                <a:ea typeface="+mn-ea"/>
                <a:cs typeface="+mn-cs"/>
              </a:rPr>
              <a:t>En la parte superior del </a:t>
            </a:r>
            <a:r>
              <a:rPr lang="es-ES_tradnl" sz="800" kern="1200" dirty="0" err="1">
                <a:solidFill>
                  <a:schemeClr val="tx1"/>
                </a:solidFill>
                <a:effectLst/>
                <a:latin typeface="+mn-lt"/>
                <a:ea typeface="+mn-ea"/>
                <a:cs typeface="+mn-cs"/>
              </a:rPr>
              <a:t>dashboard</a:t>
            </a:r>
            <a:r>
              <a:rPr lang="es-ES_tradnl" sz="800" kern="1200" dirty="0">
                <a:solidFill>
                  <a:schemeClr val="tx1"/>
                </a:solidFill>
                <a:effectLst/>
                <a:latin typeface="+mn-lt"/>
                <a:ea typeface="+mn-ea"/>
                <a:cs typeface="+mn-cs"/>
              </a:rPr>
              <a:t> hay información sobre la selección de casos de prueba de regresión que se ha creado mediante un filtro de tiempo máximo: tiempo total, número de casos de prueba y requisitos cubiertos y casos de prueba no ejecutados</a:t>
            </a:r>
          </a:p>
          <a:p>
            <a:r>
              <a:rPr lang="es-ES_tradnl" sz="800" kern="1200" dirty="0">
                <a:solidFill>
                  <a:schemeClr val="tx1"/>
                </a:solidFill>
                <a:effectLst/>
                <a:latin typeface="+mn-lt"/>
                <a:ea typeface="+mn-ea"/>
                <a:cs typeface="+mn-cs"/>
              </a:rPr>
              <a:t>En el centro del </a:t>
            </a:r>
            <a:r>
              <a:rPr lang="es-ES_tradnl" sz="800" kern="1200" dirty="0" err="1">
                <a:solidFill>
                  <a:schemeClr val="tx1"/>
                </a:solidFill>
                <a:effectLst/>
                <a:latin typeface="+mn-lt"/>
                <a:ea typeface="+mn-ea"/>
                <a:cs typeface="+mn-cs"/>
              </a:rPr>
              <a:t>dashboard</a:t>
            </a:r>
            <a:r>
              <a:rPr lang="es-ES_tradnl" sz="800" kern="1200" dirty="0">
                <a:solidFill>
                  <a:schemeClr val="tx1"/>
                </a:solidFill>
                <a:effectLst/>
                <a:latin typeface="+mn-lt"/>
                <a:ea typeface="+mn-ea"/>
                <a:cs typeface="+mn-cs"/>
              </a:rPr>
              <a:t> podemos ver la tabla que ordena los casos de prueba de la selección de más importante a menos importante. Si se quiere ver más información adicional se puede pulsar el botón “View full Test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kern="1200" dirty="0">
                <a:solidFill>
                  <a:schemeClr val="tx1"/>
                </a:solidFill>
                <a:effectLst/>
                <a:latin typeface="+mn-lt"/>
                <a:ea typeface="+mn-ea"/>
                <a:cs typeface="+mn-cs"/>
              </a:rPr>
              <a:t>REQUISITOS:</a:t>
            </a:r>
          </a:p>
          <a:p>
            <a:endParaRPr lang="es-ES_tradnl" sz="500" dirty="0">
              <a:latin typeface="Arial" panose="020B0604020202020204" pitchFamily="34" charset="0"/>
              <a:cs typeface="Arial" panose="020B0604020202020204" pitchFamily="34" charset="0"/>
            </a:endParaRPr>
          </a:p>
          <a:p>
            <a:r>
              <a:rPr lang="es-ES_tradnl" sz="900" b="0" i="0" kern="1200" dirty="0">
                <a:solidFill>
                  <a:schemeClr val="tx1"/>
                </a:solidFill>
                <a:effectLst/>
                <a:latin typeface="+mn-lt"/>
                <a:ea typeface="+mn-ea"/>
                <a:cs typeface="+mn-cs"/>
              </a:rPr>
              <a:t>Campos necesarios:</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Importance</a:t>
            </a:r>
            <a:r>
              <a:rPr lang="es-ES_tradnl" sz="1200" b="0" i="0" kern="1200" dirty="0">
                <a:solidFill>
                  <a:schemeClr val="tx1"/>
                </a:solidFill>
                <a:effectLst/>
                <a:latin typeface="+mn-lt"/>
                <a:ea typeface="+mn-ea"/>
                <a:cs typeface="+mn-cs"/>
              </a:rPr>
              <a:t>, Estimación durada y </a:t>
            </a:r>
            <a:r>
              <a:rPr lang="es-ES_tradnl" sz="1200" b="0" i="0" kern="1200" dirty="0" err="1">
                <a:solidFill>
                  <a:schemeClr val="tx1"/>
                </a:solidFill>
                <a:effectLst/>
                <a:latin typeface="+mn-lt"/>
                <a:ea typeface="+mn-ea"/>
                <a:cs typeface="+mn-cs"/>
              </a:rPr>
              <a:t>tescase</a:t>
            </a:r>
            <a:r>
              <a:rPr lang="es-ES_tradnl" sz="1200" b="0" i="0" kern="1200" dirty="0">
                <a:solidFill>
                  <a:schemeClr val="tx1"/>
                </a:solidFill>
                <a:effectLst/>
                <a:latin typeface="+mn-lt"/>
                <a:ea typeface="+mn-ea"/>
                <a:cs typeface="+mn-cs"/>
              </a:rPr>
              <a:t> id.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executions</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id.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releases</a:t>
            </a:r>
            <a:r>
              <a:rPr lang="es-ES_tradnl" sz="1200" b="0" i="0" kern="1200" dirty="0">
                <a:solidFill>
                  <a:schemeClr val="tx1"/>
                </a:solidFill>
                <a:effectLst/>
                <a:latin typeface="+mn-lt"/>
                <a:ea typeface="+mn-ea"/>
                <a:cs typeface="+mn-cs"/>
              </a:rPr>
              <a:t>: Fecha </a:t>
            </a:r>
            <a:r>
              <a:rPr lang="es-ES_tradnl" sz="1200" b="0" i="0" kern="1200" dirty="0" err="1">
                <a:solidFill>
                  <a:schemeClr val="tx1"/>
                </a:solidFill>
                <a:effectLst/>
                <a:latin typeface="+mn-lt"/>
                <a:ea typeface="+mn-ea"/>
                <a:cs typeface="+mn-cs"/>
              </a:rPr>
              <a:t>release</a:t>
            </a:r>
            <a:r>
              <a:rPr lang="es-ES_tradnl" sz="1200" b="0" i="0" kern="1200" dirty="0">
                <a:solidFill>
                  <a:schemeClr val="tx1"/>
                </a:solidFill>
                <a:effectLst/>
                <a:latin typeface="+mn-lt"/>
                <a:ea typeface="+mn-ea"/>
                <a:cs typeface="+mn-cs"/>
              </a:rPr>
              <a:t>.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requirement</a:t>
            </a:r>
            <a:r>
              <a:rPr lang="es-ES_tradnl" sz="1200" b="0" i="0" kern="1200" dirty="0">
                <a:solidFill>
                  <a:schemeClr val="tx1"/>
                </a:solidFill>
                <a:effectLst/>
                <a:latin typeface="+mn-lt"/>
                <a:ea typeface="+mn-ea"/>
                <a:cs typeface="+mn-cs"/>
              </a:rPr>
              <a:t>: Prioridad. </a:t>
            </a:r>
          </a:p>
          <a:p>
            <a:pPr lvl="1"/>
            <a:r>
              <a:rPr lang="es-ES_tradnl" sz="1200" b="0" i="0" kern="1200" dirty="0">
                <a:solidFill>
                  <a:schemeClr val="tx1"/>
                </a:solidFill>
                <a:effectLst/>
                <a:latin typeface="+mn-lt"/>
                <a:ea typeface="+mn-ea"/>
                <a:cs typeface="+mn-cs"/>
              </a:rPr>
              <a:t>Tabla </a:t>
            </a:r>
            <a:r>
              <a:rPr lang="es-ES_tradnl" sz="1200" b="1" i="0" kern="1200" dirty="0">
                <a:solidFill>
                  <a:schemeClr val="tx1"/>
                </a:solidFill>
                <a:effectLst/>
                <a:latin typeface="+mn-lt"/>
                <a:ea typeface="+mn-ea"/>
                <a:cs typeface="+mn-cs"/>
              </a:rPr>
              <a:t>defecto</a:t>
            </a:r>
            <a:r>
              <a:rPr lang="es-ES_tradnl" sz="1200" b="0" i="0" kern="1200" dirty="0">
                <a:solidFill>
                  <a:schemeClr val="tx1"/>
                </a:solidFill>
                <a:effectLst/>
                <a:latin typeface="+mn-lt"/>
                <a:ea typeface="+mn-ea"/>
                <a:cs typeface="+mn-cs"/>
              </a:rPr>
              <a:t>: Prioridad, Severidad, Fecha de creación y </a:t>
            </a:r>
            <a:r>
              <a:rPr lang="es-ES_tradnl" sz="1200" b="0" i="0" kern="1200" dirty="0" err="1">
                <a:solidFill>
                  <a:schemeClr val="tx1"/>
                </a:solidFill>
                <a:effectLst/>
                <a:latin typeface="+mn-lt"/>
                <a:ea typeface="+mn-ea"/>
                <a:cs typeface="+mn-cs"/>
              </a:rPr>
              <a:t>id.ejecución</a:t>
            </a:r>
            <a:r>
              <a:rPr lang="es-ES_tradnl" sz="1200" b="0" i="0" kern="1200" dirty="0">
                <a:solidFill>
                  <a:schemeClr val="tx1"/>
                </a:solidFill>
                <a:effectLst/>
                <a:latin typeface="+mn-lt"/>
                <a:ea typeface="+mn-ea"/>
                <a:cs typeface="+mn-cs"/>
              </a:rPr>
              <a:t>. </a:t>
            </a:r>
          </a:p>
          <a:p>
            <a:r>
              <a:rPr lang="es-ES_tradnl" sz="900" b="0" i="0" kern="1200" dirty="0">
                <a:solidFill>
                  <a:schemeClr val="tx1"/>
                </a:solidFill>
                <a:effectLst/>
                <a:latin typeface="+mn-lt"/>
                <a:ea typeface="+mn-ea"/>
                <a:cs typeface="+mn-cs"/>
              </a:rPr>
              <a:t>Relaciones necesarias: </a:t>
            </a:r>
          </a:p>
          <a:p>
            <a:r>
              <a:rPr lang="es-ES_tradnl" sz="900" b="0" i="0" kern="1200" dirty="0">
                <a:solidFill>
                  <a:schemeClr val="tx1"/>
                </a:solidFill>
                <a:effectLst/>
                <a:latin typeface="+mn-lt"/>
                <a:ea typeface="+mn-ea"/>
                <a:cs typeface="+mn-cs"/>
              </a:rPr>
              <a:t>            Ejecuciones asignadas a los casos de prueba. </a:t>
            </a:r>
          </a:p>
          <a:p>
            <a:r>
              <a:rPr lang="es-ES_tradnl" sz="900" b="0" i="0" kern="1200" dirty="0">
                <a:solidFill>
                  <a:schemeClr val="tx1"/>
                </a:solidFill>
                <a:effectLst/>
                <a:latin typeface="+mn-lt"/>
                <a:ea typeface="+mn-ea"/>
                <a:cs typeface="+mn-cs"/>
              </a:rPr>
              <a:t>            </a:t>
            </a:r>
            <a:r>
              <a:rPr lang="es-ES_tradnl" sz="1200" b="0" i="0" kern="1200" dirty="0">
                <a:solidFill>
                  <a:schemeClr val="tx1"/>
                </a:solidFill>
                <a:effectLst/>
                <a:latin typeface="+mn-lt"/>
                <a:ea typeface="+mn-ea"/>
                <a:cs typeface="+mn-cs"/>
              </a:rPr>
              <a:t>Defectos enlazados con las ejecuciones en los que se detectaron. </a:t>
            </a:r>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12</a:t>
            </a:fld>
            <a:endParaRPr lang="pt-BR"/>
          </a:p>
        </p:txBody>
      </p:sp>
    </p:spTree>
    <p:extLst>
      <p:ext uri="{BB962C8B-B14F-4D97-AF65-F5344CB8AC3E}">
        <p14:creationId xmlns:p14="http://schemas.microsoft.com/office/powerpoint/2010/main" val="134369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13</a:t>
            </a:fld>
            <a:endParaRPr lang="pt-BR"/>
          </a:p>
        </p:txBody>
      </p:sp>
    </p:spTree>
    <p:extLst>
      <p:ext uri="{BB962C8B-B14F-4D97-AF65-F5344CB8AC3E}">
        <p14:creationId xmlns:p14="http://schemas.microsoft.com/office/powerpoint/2010/main" val="72893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dirty="0" err="1"/>
              <a:t>CognitiveQA</a:t>
            </a:r>
            <a:r>
              <a:rPr lang="es-ES_tradnl" sz="900" dirty="0"/>
              <a:t> ofrece un conjunto de </a:t>
            </a:r>
            <a:r>
              <a:rPr lang="es-ES_tradnl" sz="900" dirty="0" err="1"/>
              <a:t>dashboards</a:t>
            </a:r>
            <a:r>
              <a:rPr lang="es-ES_tradnl" sz="900" dirty="0"/>
              <a:t> creados específicamente para sacar el máximo partido de cada uno para cada use case, diseñados para visualizar de forma concisa la información. Estos </a:t>
            </a:r>
            <a:r>
              <a:rPr lang="es-ES_tradnl" sz="900" dirty="0" err="1"/>
              <a:t>dashboars</a:t>
            </a:r>
            <a:r>
              <a:rPr lang="es-ES_tradnl" sz="900" dirty="0"/>
              <a:t> están enfocados a que el usuario pueda ver rápidamente la información más relevante y puedan ayudar a tomar mejores decisiones.</a:t>
            </a:r>
          </a:p>
          <a:p>
            <a:endParaRPr lang="es-ES_tradnl" sz="900" dirty="0"/>
          </a:p>
          <a:p>
            <a:r>
              <a:rPr lang="es-ES_tradnl" sz="900" dirty="0"/>
              <a:t>En el índice del archivo </a:t>
            </a:r>
            <a:r>
              <a:rPr lang="es-ES_tradnl" sz="900" dirty="0" err="1"/>
              <a:t>PowerBI</a:t>
            </a:r>
            <a:r>
              <a:rPr lang="es-ES_tradnl" sz="900" dirty="0"/>
              <a:t> se encuentra la lista de Use Cases, juntamente con una pequeña descripción y un acceso directo a las páginas de cada uno.</a:t>
            </a:r>
          </a:p>
          <a:p>
            <a:endParaRPr lang="es-ES_tradnl" dirty="0"/>
          </a:p>
        </p:txBody>
      </p:sp>
      <p:sp>
        <p:nvSpPr>
          <p:cNvPr id="4" name="Slide Number Placeholder 3"/>
          <p:cNvSpPr>
            <a:spLocks noGrp="1"/>
          </p:cNvSpPr>
          <p:nvPr>
            <p:ph type="sldNum" sz="quarter" idx="5"/>
          </p:nvPr>
        </p:nvSpPr>
        <p:spPr/>
        <p:txBody>
          <a:bodyPr/>
          <a:lstStyle/>
          <a:p>
            <a:fld id="{C0696B5C-12A0-4042-B4D0-BD3B9A4F58C6}" type="slidenum">
              <a:rPr lang="pt-BR" smtClean="0"/>
              <a:pPr/>
              <a:t>3</a:t>
            </a:fld>
            <a:endParaRPr lang="pt-BR"/>
          </a:p>
        </p:txBody>
      </p:sp>
    </p:spTree>
    <p:extLst>
      <p:ext uri="{BB962C8B-B14F-4D97-AF65-F5344CB8AC3E}">
        <p14:creationId xmlns:p14="http://schemas.microsoft.com/office/powerpoint/2010/main" val="229046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kern="1200" dirty="0">
                <a:solidFill>
                  <a:schemeClr val="tx1"/>
                </a:solidFill>
                <a:effectLst/>
                <a:latin typeface="+mn-lt"/>
                <a:ea typeface="+mn-ea"/>
                <a:cs typeface="+mn-cs"/>
              </a:rPr>
              <a:t>El primer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muestra los resultados clave de para el use case </a:t>
            </a:r>
            <a:r>
              <a:rPr lang="es-ES_tradnl" sz="900" kern="1200" dirty="0" err="1">
                <a:solidFill>
                  <a:schemeClr val="tx1"/>
                </a:solidFill>
                <a:effectLst/>
                <a:latin typeface="+mn-lt"/>
                <a:ea typeface="+mn-ea"/>
                <a:cs typeface="+mn-cs"/>
              </a:rPr>
              <a:t>Requirements</a:t>
            </a:r>
            <a:r>
              <a:rPr lang="es-ES_tradnl" sz="900" kern="1200" dirty="0">
                <a:solidFill>
                  <a:schemeClr val="tx1"/>
                </a:solidFill>
                <a:effectLst/>
                <a:latin typeface="+mn-lt"/>
                <a:ea typeface="+mn-ea"/>
                <a:cs typeface="+mn-cs"/>
              </a:rPr>
              <a:t> </a:t>
            </a:r>
            <a:r>
              <a:rPr lang="es-ES_tradnl" sz="900" kern="1200" dirty="0" err="1">
                <a:solidFill>
                  <a:schemeClr val="tx1"/>
                </a:solidFill>
                <a:effectLst/>
                <a:latin typeface="+mn-lt"/>
                <a:ea typeface="+mn-ea"/>
                <a:cs typeface="+mn-cs"/>
              </a:rPr>
              <a:t>Risk</a:t>
            </a:r>
            <a:r>
              <a:rPr lang="es-ES_tradnl" sz="900" kern="1200" dirty="0">
                <a:solidFill>
                  <a:schemeClr val="tx1"/>
                </a:solidFill>
                <a:effectLst/>
                <a:latin typeface="+mn-lt"/>
                <a:ea typeface="+mn-ea"/>
                <a:cs typeface="+mn-cs"/>
              </a:rPr>
              <a:t>. Este use case analiza las áreas funcionales de un proyecto y calcula un valor de riesgo para cada una de ellas. Normalmente, las áreas funcionales son los requisitos de nivel más alto de agregación de un proyecto.</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El riesgo indica la mayor probabilidad o menor de encontrar errores en cada área funcional. Se calcula usando diferentes variables relacionadas con la complejidad de los requisitos y sus elementos relacionados (casos de prueba, ejecuciones y defectos encontrados).</a:t>
            </a:r>
          </a:p>
          <a:p>
            <a:r>
              <a:rPr lang="es-ES_tradnl" sz="900" kern="1200" dirty="0">
                <a:solidFill>
                  <a:schemeClr val="tx1"/>
                </a:solidFill>
                <a:effectLst/>
                <a:latin typeface="+mn-lt"/>
                <a:ea typeface="+mn-ea"/>
                <a:cs typeface="+mn-cs"/>
              </a:rPr>
              <a:t>En la parte superior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se puede observar información sobre la predicción temporal del riesgo, como la media de riesgo actual y el riesgo predicho para el próximo mes, o el gráfico de progresión temporal, que muestra los valores históricos mensuales reales y predichos de riesgo.</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En cambio, la parte inferior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está centrada en mostrar los resultados de riesgo para cada área funcional. Podemos destacar la tabla donde se encuentra el top 10 de las áreas con más riesgo o los gráficos semicirculares que aportan información sobre algunas de las variables usadas en el cálculo del riesgo (como el número de casos de prueba ejecutados o de defectos abiertos). Esta información adicional ayuda a entender por qué algunas áreas son más riesgosas que otros y nos ayudan a identificar patrones.</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REQUISITOS:</a:t>
            </a:r>
          </a:p>
          <a:p>
            <a:r>
              <a:rPr lang="es-ES_tradnl" sz="900" b="0" i="0" kern="1200" dirty="0">
                <a:solidFill>
                  <a:schemeClr val="tx1"/>
                </a:solidFill>
                <a:effectLst/>
                <a:latin typeface="+mn-lt"/>
                <a:ea typeface="+mn-ea"/>
                <a:cs typeface="+mn-cs"/>
              </a:rPr>
              <a:t>Campos necesarios:</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requirements</a:t>
            </a:r>
            <a:r>
              <a:rPr lang="es-ES_tradnl" sz="1200" b="0" i="0" kern="1200" dirty="0">
                <a:solidFill>
                  <a:schemeClr val="tx1"/>
                </a:solidFill>
                <a:effectLst/>
                <a:latin typeface="+mn-lt"/>
                <a:ea typeface="+mn-ea"/>
                <a:cs typeface="+mn-cs"/>
              </a:rPr>
              <a:t>: Nombre y Prioridad del requisito.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Nombre, Prioridad y Fecha de creación del caso de prueba.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executions</a:t>
            </a:r>
            <a:r>
              <a:rPr lang="es-ES_tradnl" sz="1200" b="0" i="0" kern="1200" dirty="0">
                <a:solidFill>
                  <a:schemeClr val="tx1"/>
                </a:solidFill>
                <a:effectLst/>
                <a:latin typeface="+mn-lt"/>
                <a:ea typeface="+mn-ea"/>
                <a:cs typeface="+mn-cs"/>
              </a:rPr>
              <a:t>: Fecha de ejecución.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defects</a:t>
            </a:r>
            <a:r>
              <a:rPr lang="es-ES_tradnl" sz="1200" b="0" i="0" kern="1200" dirty="0">
                <a:solidFill>
                  <a:schemeClr val="tx1"/>
                </a:solidFill>
                <a:effectLst/>
                <a:latin typeface="+mn-lt"/>
                <a:ea typeface="+mn-ea"/>
                <a:cs typeface="+mn-cs"/>
              </a:rPr>
              <a:t>: Fecha de creación, Prioridad y/o Severidad (al menos una es requerida) del defecto. </a:t>
            </a:r>
          </a:p>
          <a:p>
            <a:pPr lvl="1"/>
            <a:endParaRPr lang="es-ES_tradnl" sz="1200" b="0" i="0" kern="1200" dirty="0">
              <a:solidFill>
                <a:schemeClr val="tx1"/>
              </a:solidFill>
              <a:effectLst/>
              <a:latin typeface="+mn-lt"/>
              <a:ea typeface="+mn-ea"/>
              <a:cs typeface="+mn-cs"/>
            </a:endParaRPr>
          </a:p>
          <a:p>
            <a:pPr lvl="1"/>
            <a:r>
              <a:rPr lang="es-ES_tradnl" sz="900" b="0" i="0" kern="1200" dirty="0">
                <a:solidFill>
                  <a:schemeClr val="tx1"/>
                </a:solidFill>
                <a:effectLst/>
                <a:latin typeface="+mn-lt"/>
                <a:ea typeface="+mn-ea"/>
                <a:cs typeface="+mn-cs"/>
              </a:rPr>
              <a:t>Relaciones necesarias:</a:t>
            </a:r>
          </a:p>
          <a:p>
            <a:pPr lvl="1"/>
            <a:endParaRPr lang="es-ES_tradnl" sz="900" b="0" i="0" kern="1200" dirty="0">
              <a:solidFill>
                <a:schemeClr val="tx1"/>
              </a:solidFill>
              <a:effectLst/>
              <a:latin typeface="+mn-lt"/>
              <a:ea typeface="+mn-ea"/>
              <a:cs typeface="+mn-cs"/>
            </a:endParaRPr>
          </a:p>
          <a:p>
            <a:pPr lvl="1"/>
            <a:r>
              <a:rPr lang="es-ES_tradnl" sz="1200" b="0" i="0" kern="1200" dirty="0">
                <a:solidFill>
                  <a:schemeClr val="tx1"/>
                </a:solidFill>
                <a:effectLst/>
                <a:latin typeface="+mn-lt"/>
                <a:ea typeface="+mn-ea"/>
                <a:cs typeface="+mn-cs"/>
              </a:rPr>
              <a:t>Casos de prueba vinculados a sus requisitos. </a:t>
            </a:r>
          </a:p>
          <a:p>
            <a:pPr lvl="1"/>
            <a:r>
              <a:rPr lang="es-ES_tradnl" sz="1200" b="0" i="0" kern="1200" dirty="0">
                <a:solidFill>
                  <a:schemeClr val="tx1"/>
                </a:solidFill>
                <a:effectLst/>
                <a:latin typeface="+mn-lt"/>
                <a:ea typeface="+mn-ea"/>
                <a:cs typeface="+mn-cs"/>
              </a:rPr>
              <a:t>Ejecuciones asignadas a los casos de prueba. </a:t>
            </a:r>
          </a:p>
          <a:p>
            <a:pPr lvl="1"/>
            <a:r>
              <a:rPr lang="es-ES_tradnl" sz="1200" b="0" i="0" kern="1200" dirty="0">
                <a:solidFill>
                  <a:schemeClr val="tx1"/>
                </a:solidFill>
                <a:effectLst/>
                <a:latin typeface="+mn-lt"/>
                <a:ea typeface="+mn-ea"/>
                <a:cs typeface="+mn-cs"/>
              </a:rPr>
              <a:t>Defectos enlazados con las ejecuciones en los que se detectaron. </a:t>
            </a:r>
            <a:endParaRPr lang="es-ES_tradnl" sz="900" kern="1200" dirty="0">
              <a:solidFill>
                <a:schemeClr val="tx1"/>
              </a:solidFill>
              <a:effectLst/>
              <a:latin typeface="+mn-lt"/>
              <a:ea typeface="+mn-ea"/>
              <a:cs typeface="+mn-cs"/>
            </a:endParaRPr>
          </a:p>
          <a:p>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4</a:t>
            </a:fld>
            <a:endParaRPr lang="pt-BR"/>
          </a:p>
        </p:txBody>
      </p:sp>
    </p:spTree>
    <p:extLst>
      <p:ext uri="{BB962C8B-B14F-4D97-AF65-F5344CB8AC3E}">
        <p14:creationId xmlns:p14="http://schemas.microsoft.com/office/powerpoint/2010/main" val="358694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kern="1200" dirty="0">
                <a:solidFill>
                  <a:schemeClr val="tx1"/>
                </a:solidFill>
                <a:effectLst/>
                <a:latin typeface="+mn-lt"/>
                <a:ea typeface="+mn-ea"/>
                <a:cs typeface="+mn-cs"/>
              </a:rPr>
              <a:t>El use case </a:t>
            </a:r>
            <a:r>
              <a:rPr lang="es-ES_tradnl" sz="900" kern="1200" dirty="0" err="1">
                <a:solidFill>
                  <a:schemeClr val="tx1"/>
                </a:solidFill>
                <a:effectLst/>
                <a:latin typeface="+mn-lt"/>
                <a:ea typeface="+mn-ea"/>
                <a:cs typeface="+mn-cs"/>
              </a:rPr>
              <a:t>Testcases</a:t>
            </a:r>
            <a:r>
              <a:rPr lang="es-ES_tradnl" sz="900" kern="1200" dirty="0">
                <a:solidFill>
                  <a:schemeClr val="tx1"/>
                </a:solidFill>
                <a:effectLst/>
                <a:latin typeface="+mn-lt"/>
                <a:ea typeface="+mn-ea"/>
                <a:cs typeface="+mn-cs"/>
              </a:rPr>
              <a:t> </a:t>
            </a:r>
            <a:r>
              <a:rPr lang="es-ES_tradnl" sz="900" kern="1200" dirty="0" err="1">
                <a:solidFill>
                  <a:schemeClr val="tx1"/>
                </a:solidFill>
                <a:effectLst/>
                <a:latin typeface="+mn-lt"/>
                <a:ea typeface="+mn-ea"/>
                <a:cs typeface="+mn-cs"/>
              </a:rPr>
              <a:t>prioritization</a:t>
            </a:r>
            <a:r>
              <a:rPr lang="es-ES_tradnl" sz="900" kern="1200" dirty="0">
                <a:solidFill>
                  <a:schemeClr val="tx1"/>
                </a:solidFill>
                <a:effectLst/>
                <a:latin typeface="+mn-lt"/>
                <a:ea typeface="+mn-ea"/>
                <a:cs typeface="+mn-cs"/>
              </a:rPr>
              <a:t> es capaz de construir el test plan óptimo posible para el control de </a:t>
            </a:r>
            <a:r>
              <a:rPr lang="es-ES_tradnl" sz="900" kern="1200" dirty="0" err="1">
                <a:solidFill>
                  <a:schemeClr val="tx1"/>
                </a:solidFill>
                <a:effectLst/>
                <a:latin typeface="+mn-lt"/>
                <a:ea typeface="+mn-ea"/>
                <a:cs typeface="+mn-cs"/>
              </a:rPr>
              <a:t>caldidad</a:t>
            </a:r>
            <a:r>
              <a:rPr lang="es-ES_tradnl" sz="900" kern="1200" dirty="0">
                <a:solidFill>
                  <a:schemeClr val="tx1"/>
                </a:solidFill>
                <a:effectLst/>
                <a:latin typeface="+mn-lt"/>
                <a:ea typeface="+mn-ea"/>
                <a:cs typeface="+mn-cs"/>
              </a:rPr>
              <a:t> de un proyecto. </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El punto clave de este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es la personalización del test plan que permiten los filtros de la derecha. Con estos filtros se puede filtrar por número de casos de prueba, por tiempo disponible de ejecución y por riesgo que el usuario quiera asumir. </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En la parte superior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hay información sobre el test plan que se ha creado: tiempo total, número de casos de prueba y requisitos cubiertos y riesgo que quedaría sin cubrir.</a:t>
            </a:r>
          </a:p>
          <a:p>
            <a:r>
              <a:rPr lang="es-ES_tradnl" sz="900" kern="1200" dirty="0">
                <a:solidFill>
                  <a:schemeClr val="tx1"/>
                </a:solidFill>
                <a:effectLst/>
                <a:latin typeface="+mn-lt"/>
                <a:ea typeface="+mn-ea"/>
                <a:cs typeface="+mn-cs"/>
              </a:rPr>
              <a:t>En el centro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podemos ver la tabla que ordena los casos de prueba del test plan de más importante a menos importante. Si se quiere ver más información adicional se puede pulsar el botón “Show charts”.</a:t>
            </a:r>
          </a:p>
          <a:p>
            <a:endParaRPr lang="es-ES_tradnl" sz="5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kern="1200" dirty="0">
                <a:solidFill>
                  <a:schemeClr val="tx1"/>
                </a:solidFill>
                <a:effectLst/>
                <a:latin typeface="+mn-lt"/>
                <a:ea typeface="+mn-ea"/>
                <a:cs typeface="+mn-cs"/>
              </a:rPr>
              <a:t>REQUISITOS:</a:t>
            </a:r>
          </a:p>
          <a:p>
            <a:endParaRPr lang="es-ES_tradnl" sz="500" dirty="0">
              <a:latin typeface="Arial" panose="020B0604020202020204" pitchFamily="34" charset="0"/>
              <a:cs typeface="Arial" panose="020B0604020202020204" pitchFamily="34" charset="0"/>
            </a:endParaRPr>
          </a:p>
          <a:p>
            <a:r>
              <a:rPr lang="es-ES_tradnl" sz="900" b="0" i="0" kern="1200" dirty="0">
                <a:solidFill>
                  <a:schemeClr val="tx1"/>
                </a:solidFill>
                <a:effectLst/>
                <a:latin typeface="+mn-lt"/>
                <a:ea typeface="+mn-ea"/>
                <a:cs typeface="+mn-cs"/>
              </a:rPr>
              <a:t>Se trata de una métrica de carácter integral, que emplea valores tanto de requisitos, como de casos de prueba, ejecuciones y defectos. Está desarrollada para que pueda funcionar frente a ausencia de valores o relaciones, siempre que cuente con una lista de casos de prueba y sus atributos básicos. Sin embargo, cuanto menor sean las variables relacionados con dichos casos de prueba, menor será la utilidad del valor calculado por dicha métrica.</a:t>
            </a:r>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5</a:t>
            </a:fld>
            <a:endParaRPr lang="pt-BR"/>
          </a:p>
        </p:txBody>
      </p:sp>
    </p:spTree>
    <p:extLst>
      <p:ext uri="{BB962C8B-B14F-4D97-AF65-F5344CB8AC3E}">
        <p14:creationId xmlns:p14="http://schemas.microsoft.com/office/powerpoint/2010/main" val="203409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6</a:t>
            </a:fld>
            <a:endParaRPr lang="pt-BR"/>
          </a:p>
        </p:txBody>
      </p:sp>
    </p:spTree>
    <p:extLst>
      <p:ext uri="{BB962C8B-B14F-4D97-AF65-F5344CB8AC3E}">
        <p14:creationId xmlns:p14="http://schemas.microsoft.com/office/powerpoint/2010/main" val="9187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kern="1200" dirty="0">
                <a:solidFill>
                  <a:schemeClr val="tx1"/>
                </a:solidFill>
                <a:effectLst/>
                <a:latin typeface="+mn-lt"/>
                <a:ea typeface="+mn-ea"/>
                <a:cs typeface="+mn-cs"/>
              </a:rPr>
              <a:t>Este use case es usado para predecir el tiempo total de ejecución que se necesitará en la siguiente </a:t>
            </a:r>
            <a:r>
              <a:rPr lang="es-ES_tradnl" sz="900" kern="1200" dirty="0" err="1">
                <a:solidFill>
                  <a:schemeClr val="tx1"/>
                </a:solidFill>
                <a:effectLst/>
                <a:latin typeface="+mn-lt"/>
                <a:ea typeface="+mn-ea"/>
                <a:cs typeface="+mn-cs"/>
              </a:rPr>
              <a:t>release</a:t>
            </a:r>
            <a:r>
              <a:rPr lang="es-ES_tradnl" sz="900" kern="1200" dirty="0">
                <a:solidFill>
                  <a:schemeClr val="tx1"/>
                </a:solidFill>
                <a:effectLst/>
                <a:latin typeface="+mn-lt"/>
                <a:ea typeface="+mn-ea"/>
                <a:cs typeface="+mn-cs"/>
              </a:rPr>
              <a:t>. </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Ya que este use case usa en su cálculo la evolución temporal de las </a:t>
            </a:r>
            <a:r>
              <a:rPr lang="es-ES_tradnl" sz="900" kern="1200" dirty="0" err="1">
                <a:solidFill>
                  <a:schemeClr val="tx1"/>
                </a:solidFill>
                <a:effectLst/>
                <a:latin typeface="+mn-lt"/>
                <a:ea typeface="+mn-ea"/>
                <a:cs typeface="+mn-cs"/>
              </a:rPr>
              <a:t>releases</a:t>
            </a:r>
            <a:r>
              <a:rPr lang="es-ES_tradnl" sz="900" kern="1200" dirty="0">
                <a:solidFill>
                  <a:schemeClr val="tx1"/>
                </a:solidFill>
                <a:effectLst/>
                <a:latin typeface="+mn-lt"/>
                <a:ea typeface="+mn-ea"/>
                <a:cs typeface="+mn-cs"/>
              </a:rPr>
              <a:t> anteriores, 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también se centra en mostrar esta información. Por lo tanto, el objetivo principal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es mostrar la línea que sigue la predicción para la siguiente </a:t>
            </a:r>
            <a:r>
              <a:rPr lang="es-ES_tradnl" sz="900" kern="1200" dirty="0" err="1">
                <a:solidFill>
                  <a:schemeClr val="tx1"/>
                </a:solidFill>
                <a:effectLst/>
                <a:latin typeface="+mn-lt"/>
                <a:ea typeface="+mn-ea"/>
                <a:cs typeface="+mn-cs"/>
              </a:rPr>
              <a:t>release</a:t>
            </a:r>
            <a:r>
              <a:rPr lang="es-ES_tradnl" sz="900" kern="1200" dirty="0">
                <a:solidFill>
                  <a:schemeClr val="tx1"/>
                </a:solidFill>
                <a:effectLst/>
                <a:latin typeface="+mn-lt"/>
                <a:ea typeface="+mn-ea"/>
                <a:cs typeface="+mn-cs"/>
              </a:rPr>
              <a:t> a la vez que los datos reales de las </a:t>
            </a:r>
            <a:r>
              <a:rPr lang="es-ES_tradnl" sz="900" kern="1200" dirty="0" err="1">
                <a:solidFill>
                  <a:schemeClr val="tx1"/>
                </a:solidFill>
                <a:effectLst/>
                <a:latin typeface="+mn-lt"/>
                <a:ea typeface="+mn-ea"/>
                <a:cs typeface="+mn-cs"/>
              </a:rPr>
              <a:t>releases</a:t>
            </a:r>
            <a:r>
              <a:rPr lang="es-ES_tradnl" sz="900" kern="1200" dirty="0">
                <a:solidFill>
                  <a:schemeClr val="tx1"/>
                </a:solidFill>
                <a:effectLst/>
                <a:latin typeface="+mn-lt"/>
                <a:ea typeface="+mn-ea"/>
                <a:cs typeface="+mn-cs"/>
              </a:rPr>
              <a:t> anteriores.</a:t>
            </a:r>
          </a:p>
          <a:p>
            <a:endParaRPr lang="es-ES_tradnl" sz="5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kern="1200" dirty="0">
                <a:solidFill>
                  <a:schemeClr val="tx1"/>
                </a:solidFill>
                <a:effectLst/>
                <a:latin typeface="+mn-lt"/>
                <a:ea typeface="+mn-ea"/>
                <a:cs typeface="+mn-cs"/>
              </a:rPr>
              <a:t>REQUISITOS: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r>
              <a:rPr lang="es-ES_tradnl" sz="900" b="0" i="0" kern="1200" dirty="0">
                <a:solidFill>
                  <a:schemeClr val="tx1"/>
                </a:solidFill>
                <a:effectLst/>
                <a:latin typeface="+mn-lt"/>
                <a:ea typeface="+mn-ea"/>
                <a:cs typeface="+mn-cs"/>
              </a:rPr>
              <a:t>Campos necesarios:</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Release</a:t>
            </a:r>
            <a:r>
              <a:rPr lang="es-ES_tradnl" sz="1200" b="0" i="0" kern="1200" dirty="0">
                <a:solidFill>
                  <a:schemeClr val="tx1"/>
                </a:solidFill>
                <a:effectLst/>
                <a:latin typeface="+mn-lt"/>
                <a:ea typeface="+mn-ea"/>
                <a:cs typeface="+mn-cs"/>
              </a:rPr>
              <a:t> y Fecha de creación del caso de prueba.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executions</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y Duración de la ejecución.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releases</a:t>
            </a:r>
            <a:r>
              <a:rPr lang="es-ES_tradnl" sz="1200" b="0" i="0" kern="1200" dirty="0">
                <a:solidFill>
                  <a:schemeClr val="tx1"/>
                </a:solidFill>
                <a:effectLst/>
                <a:latin typeface="+mn-lt"/>
                <a:ea typeface="+mn-ea"/>
                <a:cs typeface="+mn-cs"/>
              </a:rPr>
              <a:t>: Nombre y Tipo de </a:t>
            </a:r>
            <a:r>
              <a:rPr lang="es-ES_tradnl" sz="1200" b="0" i="0" kern="1200" dirty="0" err="1">
                <a:solidFill>
                  <a:schemeClr val="tx1"/>
                </a:solidFill>
                <a:effectLst/>
                <a:latin typeface="+mn-lt"/>
                <a:ea typeface="+mn-ea"/>
                <a:cs typeface="+mn-cs"/>
              </a:rPr>
              <a:t>release</a:t>
            </a:r>
            <a:r>
              <a:rPr lang="es-ES_tradnl" sz="1200" b="0" i="0" kern="1200" dirty="0">
                <a:solidFill>
                  <a:schemeClr val="tx1"/>
                </a:solidFill>
                <a:effectLst/>
                <a:latin typeface="+mn-lt"/>
                <a:ea typeface="+mn-ea"/>
                <a:cs typeface="+mn-cs"/>
              </a:rPr>
              <a:t>.  </a:t>
            </a:r>
          </a:p>
          <a:p>
            <a:r>
              <a:rPr lang="es-ES_tradnl" sz="900" b="0" i="0" kern="1200" dirty="0">
                <a:solidFill>
                  <a:schemeClr val="tx1"/>
                </a:solidFill>
                <a:effectLst/>
                <a:latin typeface="+mn-lt"/>
                <a:ea typeface="+mn-ea"/>
                <a:cs typeface="+mn-cs"/>
              </a:rPr>
              <a:t>Relaciones necesarias:</a:t>
            </a:r>
          </a:p>
          <a:p>
            <a:pPr lvl="1"/>
            <a:r>
              <a:rPr lang="es-ES_tradnl" sz="1200" b="0" i="0" kern="1200" dirty="0">
                <a:solidFill>
                  <a:schemeClr val="tx1"/>
                </a:solidFill>
                <a:effectLst/>
                <a:latin typeface="+mn-lt"/>
                <a:ea typeface="+mn-ea"/>
                <a:cs typeface="+mn-cs"/>
              </a:rPr>
              <a:t>Ejecuciones asignadas a los casos de prueba.  </a:t>
            </a:r>
          </a:p>
          <a:p>
            <a:pPr lvl="1"/>
            <a:r>
              <a:rPr lang="es-ES_tradnl" sz="1200" b="0" i="0" kern="1200" dirty="0">
                <a:solidFill>
                  <a:schemeClr val="tx1"/>
                </a:solidFill>
                <a:effectLst/>
                <a:latin typeface="+mn-lt"/>
                <a:ea typeface="+mn-ea"/>
                <a:cs typeface="+mn-cs"/>
              </a:rPr>
              <a:t>Defectos enlazados con las ejecuciones en los que se detectaron. </a:t>
            </a:r>
            <a:endParaRPr lang="es-ES_tradnl" sz="800" kern="1200" dirty="0">
              <a:solidFill>
                <a:schemeClr val="tx1"/>
              </a:solidFill>
              <a:effectLst/>
              <a:latin typeface="+mn-lt"/>
              <a:ea typeface="+mn-ea"/>
              <a:cs typeface="+mn-cs"/>
            </a:endParaRPr>
          </a:p>
          <a:p>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7</a:t>
            </a:fld>
            <a:endParaRPr lang="pt-BR"/>
          </a:p>
        </p:txBody>
      </p:sp>
    </p:spTree>
    <p:extLst>
      <p:ext uri="{BB962C8B-B14F-4D97-AF65-F5344CB8AC3E}">
        <p14:creationId xmlns:p14="http://schemas.microsoft.com/office/powerpoint/2010/main" val="96548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kern="1200" dirty="0">
                <a:solidFill>
                  <a:schemeClr val="tx1"/>
                </a:solidFill>
                <a:effectLst/>
                <a:latin typeface="+mn-lt"/>
                <a:ea typeface="+mn-ea"/>
                <a:cs typeface="+mn-cs"/>
              </a:rPr>
              <a:t>Este use case detecta las entidades que tiene un alto nivel de </a:t>
            </a:r>
            <a:r>
              <a:rPr lang="es-ES_tradnl" sz="900" kern="1200" dirty="0" err="1">
                <a:solidFill>
                  <a:schemeClr val="tx1"/>
                </a:solidFill>
                <a:effectLst/>
                <a:latin typeface="+mn-lt"/>
                <a:ea typeface="+mn-ea"/>
                <a:cs typeface="+mn-cs"/>
              </a:rPr>
              <a:t>similaridad</a:t>
            </a:r>
            <a:r>
              <a:rPr lang="es-ES_tradnl" sz="900" kern="1200" dirty="0">
                <a:solidFill>
                  <a:schemeClr val="tx1"/>
                </a:solidFill>
                <a:effectLst/>
                <a:latin typeface="+mn-lt"/>
                <a:ea typeface="+mn-ea"/>
                <a:cs typeface="+mn-cs"/>
              </a:rPr>
              <a:t> y por lo tanto podría ser que contengan información duplicada. Estas entidades pueden ser defectos, requisitos o casos de prueba.</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muestra toda la información necesaria para localizar los elementos duplicados y para entender las razones detrás de estas duplicidades. </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En primer lugar, en la parte superior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se puede observar información general sobre los elementos duplicados encontrados, como el total, la distribución de prioridades, la media y el máximo de duplicados.</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En la parte central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se encuentra la tabla que contiene los elementos duplicados e información sobre ellos. Una de las razones más común para la duplicidad de elementos es la baja calidad de los nombres y descripciones. Por ese motivo se presenta un estudio de la calidad y longitud del texto evaluado, tanto en el gráfico de barras como en la tabla.</a:t>
            </a:r>
          </a:p>
          <a:p>
            <a:r>
              <a:rPr lang="es-ES_tradnl" sz="900" kern="1200" dirty="0">
                <a:solidFill>
                  <a:schemeClr val="tx1"/>
                </a:solidFill>
                <a:effectLst/>
                <a:latin typeface="+mn-lt"/>
                <a:ea typeface="+mn-ea"/>
                <a:cs typeface="+mn-cs"/>
              </a:rPr>
              <a:t>Por último, en la parte inferior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se puede ver la evolución temporal de la aparición de elementos duplicados.</a:t>
            </a:r>
          </a:p>
          <a:p>
            <a:endParaRPr lang="es-ES_tradnl" sz="5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kern="1200" dirty="0">
                <a:solidFill>
                  <a:schemeClr val="tx1"/>
                </a:solidFill>
                <a:effectLst/>
                <a:latin typeface="+mn-lt"/>
                <a:ea typeface="+mn-ea"/>
                <a:cs typeface="+mn-cs"/>
              </a:rPr>
              <a:t>REQUISITOS: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r>
              <a:rPr lang="es-ES_tradnl" sz="900" b="0" i="0" kern="1200" dirty="0">
                <a:solidFill>
                  <a:schemeClr val="tx1"/>
                </a:solidFill>
                <a:effectLst/>
                <a:latin typeface="+mn-lt"/>
                <a:ea typeface="+mn-ea"/>
                <a:cs typeface="+mn-cs"/>
              </a:rPr>
              <a:t>Campos necesarios:</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requirements</a:t>
            </a:r>
            <a:r>
              <a:rPr lang="es-ES_tradnl" sz="1200" b="0" i="0" kern="1200" dirty="0">
                <a:solidFill>
                  <a:schemeClr val="tx1"/>
                </a:solidFill>
                <a:effectLst/>
                <a:latin typeface="+mn-lt"/>
                <a:ea typeface="+mn-ea"/>
                <a:cs typeface="+mn-cs"/>
              </a:rPr>
              <a:t>: Nombre y Descripción del requisito.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Nombre y descripción del caso de prueba.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defects</a:t>
            </a:r>
            <a:r>
              <a:rPr lang="es-ES_tradnl" sz="1200" b="0" i="0" kern="1200" dirty="0">
                <a:solidFill>
                  <a:schemeClr val="tx1"/>
                </a:solidFill>
                <a:effectLst/>
                <a:latin typeface="+mn-lt"/>
                <a:ea typeface="+mn-ea"/>
                <a:cs typeface="+mn-cs"/>
              </a:rPr>
              <a:t>: Nombre y descripción del defecto. </a:t>
            </a:r>
          </a:p>
          <a:p>
            <a:pPr lvl="1"/>
            <a:endParaRPr lang="es-ES_tradnl" sz="1200" b="0" i="0" kern="1200" dirty="0">
              <a:solidFill>
                <a:schemeClr val="tx1"/>
              </a:solidFill>
              <a:effectLst/>
              <a:latin typeface="+mn-lt"/>
              <a:ea typeface="+mn-ea"/>
              <a:cs typeface="+mn-cs"/>
            </a:endParaRPr>
          </a:p>
          <a:p>
            <a:pPr lvl="1"/>
            <a:r>
              <a:rPr lang="es-ES_tradnl" sz="900" b="0" i="0" kern="1200" dirty="0">
                <a:solidFill>
                  <a:schemeClr val="tx1"/>
                </a:solidFill>
                <a:effectLst/>
                <a:latin typeface="+mn-lt"/>
                <a:ea typeface="+mn-ea"/>
                <a:cs typeface="+mn-cs"/>
              </a:rPr>
              <a:t>Relaciones necesarias: </a:t>
            </a:r>
          </a:p>
          <a:p>
            <a:pPr lvl="1"/>
            <a:r>
              <a:rPr lang="es-ES_tradnl" sz="900" b="0" i="0" kern="1200" dirty="0">
                <a:solidFill>
                  <a:schemeClr val="tx1"/>
                </a:solidFill>
                <a:effectLst/>
                <a:latin typeface="+mn-lt"/>
                <a:ea typeface="+mn-ea"/>
                <a:cs typeface="+mn-cs"/>
              </a:rPr>
              <a:t>No es necesaria ninguna relación para la ejecución de esta métrica.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8</a:t>
            </a:fld>
            <a:endParaRPr lang="pt-BR"/>
          </a:p>
        </p:txBody>
      </p:sp>
    </p:spTree>
    <p:extLst>
      <p:ext uri="{BB962C8B-B14F-4D97-AF65-F5344CB8AC3E}">
        <p14:creationId xmlns:p14="http://schemas.microsoft.com/office/powerpoint/2010/main" val="214074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kern="1200" dirty="0" err="1">
                <a:solidFill>
                  <a:schemeClr val="tx1"/>
                </a:solidFill>
                <a:effectLst/>
                <a:latin typeface="+mn-lt"/>
                <a:ea typeface="+mn-ea"/>
                <a:cs typeface="+mn-cs"/>
              </a:rPr>
              <a:t>Testing</a:t>
            </a:r>
            <a:r>
              <a:rPr lang="es-ES_tradnl" sz="900" kern="1200" dirty="0">
                <a:solidFill>
                  <a:schemeClr val="tx1"/>
                </a:solidFill>
                <a:effectLst/>
                <a:latin typeface="+mn-lt"/>
                <a:ea typeface="+mn-ea"/>
                <a:cs typeface="+mn-cs"/>
              </a:rPr>
              <a:t> </a:t>
            </a:r>
            <a:r>
              <a:rPr lang="es-ES_tradnl" sz="900" kern="1200" dirty="0" err="1">
                <a:solidFill>
                  <a:schemeClr val="tx1"/>
                </a:solidFill>
                <a:effectLst/>
                <a:latin typeface="+mn-lt"/>
                <a:ea typeface="+mn-ea"/>
                <a:cs typeface="+mn-cs"/>
              </a:rPr>
              <a:t>Effort</a:t>
            </a:r>
            <a:r>
              <a:rPr lang="es-ES_tradnl" sz="900" kern="1200" dirty="0">
                <a:solidFill>
                  <a:schemeClr val="tx1"/>
                </a:solidFill>
                <a:effectLst/>
                <a:latin typeface="+mn-lt"/>
                <a:ea typeface="+mn-ea"/>
                <a:cs typeface="+mn-cs"/>
              </a:rPr>
              <a:t> ofrece una estimación del tiempo que se necesitará en el diseño y ejecución de nuevos casos de prueba.</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El propósito de este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es mostrar rápidamente la estimación de tiempo para los nuevos casos de prueba, dando datos generales tales como la media de tiempo, la distribución o la distribución temporal, y por otro lado dando información más específica de cada uno de los nuevos casos de prueba y su predicción de tiempo en la tabla.</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La tabla es común tanto para el tiempo de diseño como de ejecución, pero clicando el botón de la esquina superior derecha se pueden cambiar los gráficos complementarios para mostrar información sobre el tiempo de ejecución o de diseño. </a:t>
            </a:r>
          </a:p>
          <a:p>
            <a:endParaRPr lang="es-ES_tradnl" sz="5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kern="1200" dirty="0">
                <a:solidFill>
                  <a:schemeClr val="tx1"/>
                </a:solidFill>
                <a:effectLst/>
                <a:latin typeface="+mn-lt"/>
                <a:ea typeface="+mn-ea"/>
                <a:cs typeface="+mn-cs"/>
              </a:rPr>
              <a:t>REQUISITOS:</a:t>
            </a:r>
          </a:p>
          <a:p>
            <a:endParaRPr lang="es-ES_tradnl" sz="500" dirty="0">
              <a:latin typeface="Arial" panose="020B0604020202020204" pitchFamily="34" charset="0"/>
              <a:cs typeface="Arial" panose="020B0604020202020204" pitchFamily="34" charset="0"/>
            </a:endParaRPr>
          </a:p>
          <a:p>
            <a:r>
              <a:rPr lang="es-ES_tradnl" sz="900" b="0" i="0" kern="1200" dirty="0">
                <a:solidFill>
                  <a:schemeClr val="tx1"/>
                </a:solidFill>
                <a:effectLst/>
                <a:latin typeface="+mn-lt"/>
                <a:ea typeface="+mn-ea"/>
                <a:cs typeface="+mn-cs"/>
              </a:rPr>
              <a:t>Campos necesarios:</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requirements</a:t>
            </a:r>
            <a:r>
              <a:rPr lang="es-ES_tradnl" sz="1200" b="0" i="0" kern="1200" dirty="0">
                <a:solidFill>
                  <a:schemeClr val="tx1"/>
                </a:solidFill>
                <a:effectLst/>
                <a:latin typeface="+mn-lt"/>
                <a:ea typeface="+mn-ea"/>
                <a:cs typeface="+mn-cs"/>
              </a:rPr>
              <a:t>: Prioridad del requisito.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Prioridad, Duración estimada, Fecha de creación y Fecha de resolución del caso de prueba.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teststeps</a:t>
            </a:r>
            <a:r>
              <a:rPr lang="es-ES_tradnl" sz="1200" b="0" i="0" kern="1200" dirty="0">
                <a:solidFill>
                  <a:schemeClr val="tx1"/>
                </a:solidFill>
                <a:effectLst/>
                <a:latin typeface="+mn-lt"/>
                <a:ea typeface="+mn-ea"/>
                <a:cs typeface="+mn-cs"/>
              </a:rPr>
              <a:t>: Descripción o Acciones de cada paso.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executions</a:t>
            </a:r>
            <a:r>
              <a:rPr lang="es-ES_tradnl" sz="1200" b="0" i="0" kern="1200" dirty="0">
                <a:solidFill>
                  <a:schemeClr val="tx1"/>
                </a:solidFill>
                <a:effectLst/>
                <a:latin typeface="+mn-lt"/>
                <a:ea typeface="+mn-ea"/>
                <a:cs typeface="+mn-cs"/>
              </a:rPr>
              <a:t>: Duración de la ejecución. </a:t>
            </a:r>
          </a:p>
          <a:p>
            <a:pPr lvl="1"/>
            <a:endParaRPr lang="es-ES_tradnl" sz="1200" b="0" i="0" kern="1200" dirty="0">
              <a:solidFill>
                <a:schemeClr val="tx1"/>
              </a:solidFill>
              <a:effectLst/>
              <a:latin typeface="+mn-lt"/>
              <a:ea typeface="+mn-ea"/>
              <a:cs typeface="+mn-cs"/>
            </a:endParaRPr>
          </a:p>
          <a:p>
            <a:pPr lvl="1"/>
            <a:r>
              <a:rPr lang="es-ES_tradnl" sz="900" b="0" i="0" kern="1200" dirty="0">
                <a:solidFill>
                  <a:schemeClr val="tx1"/>
                </a:solidFill>
                <a:effectLst/>
                <a:latin typeface="+mn-lt"/>
                <a:ea typeface="+mn-ea"/>
                <a:cs typeface="+mn-cs"/>
              </a:rPr>
              <a:t>Relaciones necesarias:</a:t>
            </a:r>
          </a:p>
          <a:p>
            <a:pPr lvl="1"/>
            <a:endParaRPr lang="es-ES_tradnl" sz="900" b="0" i="0" kern="1200" dirty="0">
              <a:solidFill>
                <a:schemeClr val="tx1"/>
              </a:solidFill>
              <a:effectLst/>
              <a:latin typeface="+mn-lt"/>
              <a:ea typeface="+mn-ea"/>
              <a:cs typeface="+mn-cs"/>
            </a:endParaRPr>
          </a:p>
          <a:p>
            <a:pPr lvl="1"/>
            <a:r>
              <a:rPr lang="es-ES_tradnl" sz="1200" b="0" i="0" kern="1200" dirty="0">
                <a:solidFill>
                  <a:schemeClr val="tx1"/>
                </a:solidFill>
                <a:effectLst/>
                <a:latin typeface="+mn-lt"/>
                <a:ea typeface="+mn-ea"/>
                <a:cs typeface="+mn-cs"/>
              </a:rPr>
              <a:t>Casos de prueba vinculados a sus requisitos. </a:t>
            </a:r>
          </a:p>
          <a:p>
            <a:pPr lvl="1"/>
            <a:r>
              <a:rPr lang="es-ES_tradnl" sz="1200" b="0" i="0" kern="1200" dirty="0">
                <a:solidFill>
                  <a:schemeClr val="tx1"/>
                </a:solidFill>
                <a:effectLst/>
                <a:latin typeface="+mn-lt"/>
                <a:ea typeface="+mn-ea"/>
                <a:cs typeface="+mn-cs"/>
              </a:rPr>
              <a:t>Ejecuciones asignadas a los casos de prueba.  </a:t>
            </a:r>
          </a:p>
          <a:p>
            <a:pPr lvl="1"/>
            <a:r>
              <a:rPr lang="es-ES_tradnl" sz="1200" b="0" i="0" kern="1200" dirty="0">
                <a:solidFill>
                  <a:schemeClr val="tx1"/>
                </a:solidFill>
                <a:effectLst/>
                <a:latin typeface="+mn-lt"/>
                <a:ea typeface="+mn-ea"/>
                <a:cs typeface="+mn-cs"/>
              </a:rPr>
              <a:t>Pasos relacionados con su caso de prueba. </a:t>
            </a:r>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9</a:t>
            </a:fld>
            <a:endParaRPr lang="pt-BR"/>
          </a:p>
        </p:txBody>
      </p:sp>
    </p:spTree>
    <p:extLst>
      <p:ext uri="{BB962C8B-B14F-4D97-AF65-F5344CB8AC3E}">
        <p14:creationId xmlns:p14="http://schemas.microsoft.com/office/powerpoint/2010/main" val="187184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900" kern="1200" dirty="0">
                <a:solidFill>
                  <a:schemeClr val="tx1"/>
                </a:solidFill>
                <a:effectLst/>
                <a:latin typeface="+mn-lt"/>
                <a:ea typeface="+mn-ea"/>
                <a:cs typeface="+mn-cs"/>
              </a:rPr>
              <a:t>Test cases </a:t>
            </a:r>
            <a:r>
              <a:rPr lang="es-ES_tradnl" sz="900" kern="1200" dirty="0" err="1">
                <a:solidFill>
                  <a:schemeClr val="tx1"/>
                </a:solidFill>
                <a:effectLst/>
                <a:latin typeface="+mn-lt"/>
                <a:ea typeface="+mn-ea"/>
                <a:cs typeface="+mn-cs"/>
              </a:rPr>
              <a:t>productivity</a:t>
            </a:r>
            <a:r>
              <a:rPr lang="es-ES_tradnl" sz="900" kern="1200" dirty="0">
                <a:solidFill>
                  <a:schemeClr val="tx1"/>
                </a:solidFill>
                <a:effectLst/>
                <a:latin typeface="+mn-lt"/>
                <a:ea typeface="+mn-ea"/>
                <a:cs typeface="+mn-cs"/>
              </a:rPr>
              <a:t> es esencial para detectar como de provechosa es la ejecución de un caso de prueba y para poder comparar entre casos de prueba. </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Para cada uno se calcula un índice llamado “</a:t>
            </a:r>
            <a:r>
              <a:rPr lang="es-ES_tradnl" sz="900" kern="1200" dirty="0" err="1">
                <a:solidFill>
                  <a:schemeClr val="tx1"/>
                </a:solidFill>
                <a:effectLst/>
                <a:latin typeface="+mn-lt"/>
                <a:ea typeface="+mn-ea"/>
                <a:cs typeface="+mn-cs"/>
              </a:rPr>
              <a:t>Productivity</a:t>
            </a:r>
            <a:r>
              <a:rPr lang="es-ES_tradnl" sz="900" kern="1200" dirty="0">
                <a:solidFill>
                  <a:schemeClr val="tx1"/>
                </a:solidFill>
                <a:effectLst/>
                <a:latin typeface="+mn-lt"/>
                <a:ea typeface="+mn-ea"/>
                <a:cs typeface="+mn-cs"/>
              </a:rPr>
              <a:t> </a:t>
            </a:r>
            <a:r>
              <a:rPr lang="es-ES_tradnl" sz="900" kern="1200" dirty="0" err="1">
                <a:solidFill>
                  <a:schemeClr val="tx1"/>
                </a:solidFill>
                <a:effectLst/>
                <a:latin typeface="+mn-lt"/>
                <a:ea typeface="+mn-ea"/>
                <a:cs typeface="+mn-cs"/>
              </a:rPr>
              <a:t>value</a:t>
            </a:r>
            <a:r>
              <a:rPr lang="es-ES_tradnl" sz="900" kern="1200" dirty="0">
                <a:solidFill>
                  <a:schemeClr val="tx1"/>
                </a:solidFill>
                <a:effectLst/>
                <a:latin typeface="+mn-lt"/>
                <a:ea typeface="+mn-ea"/>
                <a:cs typeface="+mn-cs"/>
              </a:rPr>
              <a:t>”, y el objetivo principal del </a:t>
            </a:r>
            <a:r>
              <a:rPr lang="es-ES_tradnl" sz="900" kern="1200" dirty="0" err="1">
                <a:solidFill>
                  <a:schemeClr val="tx1"/>
                </a:solidFill>
                <a:effectLst/>
                <a:latin typeface="+mn-lt"/>
                <a:ea typeface="+mn-ea"/>
                <a:cs typeface="+mn-cs"/>
              </a:rPr>
              <a:t>dashboard</a:t>
            </a:r>
            <a:r>
              <a:rPr lang="es-ES_tradnl" sz="900" kern="1200" dirty="0">
                <a:solidFill>
                  <a:schemeClr val="tx1"/>
                </a:solidFill>
                <a:effectLst/>
                <a:latin typeface="+mn-lt"/>
                <a:ea typeface="+mn-ea"/>
                <a:cs typeface="+mn-cs"/>
              </a:rPr>
              <a:t> es mostrar este valor e información adicional para entender el cálculo.</a:t>
            </a:r>
          </a:p>
          <a:p>
            <a:endParaRPr lang="es-ES_tradnl" sz="900" kern="1200" dirty="0">
              <a:solidFill>
                <a:schemeClr val="tx1"/>
              </a:solidFill>
              <a:effectLst/>
              <a:latin typeface="+mn-lt"/>
              <a:ea typeface="+mn-ea"/>
              <a:cs typeface="+mn-cs"/>
            </a:endParaRPr>
          </a:p>
          <a:p>
            <a:r>
              <a:rPr lang="es-ES_tradnl" sz="900" kern="1200" dirty="0">
                <a:solidFill>
                  <a:schemeClr val="tx1"/>
                </a:solidFill>
                <a:effectLst/>
                <a:latin typeface="+mn-lt"/>
                <a:ea typeface="+mn-ea"/>
                <a:cs typeface="+mn-cs"/>
              </a:rPr>
              <a:t>Como información general se puede ver tanto la distribución por caso de prueba como la distribución temporal de la productividad, así como el número de casos de prueba con muy baja productividad o su prioridad. Como información más detallada, en la tabla se puede observar una lista de todos ellos ordenados por su valor de productividad, así como otra información referente al mismo.</a:t>
            </a:r>
          </a:p>
          <a:p>
            <a:endParaRPr lang="es-ES_tradnl" sz="5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800" kern="1200" dirty="0">
                <a:solidFill>
                  <a:schemeClr val="tx1"/>
                </a:solidFill>
                <a:effectLst/>
                <a:latin typeface="+mn-lt"/>
                <a:ea typeface="+mn-ea"/>
                <a:cs typeface="+mn-cs"/>
              </a:rPr>
              <a:t>REQUISITOS: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r>
              <a:rPr lang="es-ES_tradnl" sz="900" b="0" i="0" kern="1200" dirty="0">
                <a:solidFill>
                  <a:schemeClr val="tx1"/>
                </a:solidFill>
                <a:effectLst/>
                <a:latin typeface="+mn-lt"/>
                <a:ea typeface="+mn-ea"/>
                <a:cs typeface="+mn-cs"/>
              </a:rPr>
              <a:t>Campos necesarios:</a:t>
            </a:r>
          </a:p>
          <a:p>
            <a:r>
              <a:rPr lang="es-ES_tradnl" sz="900" b="0" i="0" kern="1200" dirty="0">
                <a:solidFill>
                  <a:schemeClr val="tx1"/>
                </a:solidFill>
                <a:effectLst/>
                <a:latin typeface="+mn-lt"/>
                <a:ea typeface="+mn-ea"/>
                <a:cs typeface="+mn-cs"/>
              </a:rPr>
              <a:t>            </a:t>
            </a:r>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testcases</a:t>
            </a:r>
            <a:r>
              <a:rPr lang="es-ES_tradnl" sz="1200" b="0" i="0" kern="1200" dirty="0">
                <a:solidFill>
                  <a:schemeClr val="tx1"/>
                </a:solidFill>
                <a:effectLst/>
                <a:latin typeface="+mn-lt"/>
                <a:ea typeface="+mn-ea"/>
                <a:cs typeface="+mn-cs"/>
              </a:rPr>
              <a:t>: Nombre, Prioridad y Fecha de creación del caso de prueba.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executions</a:t>
            </a:r>
            <a:r>
              <a:rPr lang="es-ES_tradnl" sz="1200" b="0" i="0" kern="1200" dirty="0">
                <a:solidFill>
                  <a:schemeClr val="tx1"/>
                </a:solidFill>
                <a:effectLst/>
                <a:latin typeface="+mn-lt"/>
                <a:ea typeface="+mn-ea"/>
                <a:cs typeface="+mn-cs"/>
              </a:rPr>
              <a:t>: Fecha de ejecución. </a:t>
            </a:r>
          </a:p>
          <a:p>
            <a:pPr lvl="1"/>
            <a:r>
              <a:rPr lang="es-ES_tradnl" sz="1200" b="0" i="0" kern="1200" dirty="0">
                <a:solidFill>
                  <a:schemeClr val="tx1"/>
                </a:solidFill>
                <a:effectLst/>
                <a:latin typeface="+mn-lt"/>
                <a:ea typeface="+mn-ea"/>
                <a:cs typeface="+mn-cs"/>
              </a:rPr>
              <a:t>Tabla </a:t>
            </a:r>
            <a:r>
              <a:rPr lang="es-ES_tradnl" sz="1200" b="1" i="0" kern="1200" dirty="0" err="1">
                <a:solidFill>
                  <a:schemeClr val="tx1"/>
                </a:solidFill>
                <a:effectLst/>
                <a:latin typeface="+mn-lt"/>
                <a:ea typeface="+mn-ea"/>
                <a:cs typeface="+mn-cs"/>
              </a:rPr>
              <a:t>defects</a:t>
            </a:r>
            <a:r>
              <a:rPr lang="es-ES_tradnl" sz="1200" b="0" i="0" kern="1200" dirty="0">
                <a:solidFill>
                  <a:schemeClr val="tx1"/>
                </a:solidFill>
                <a:effectLst/>
                <a:latin typeface="+mn-lt"/>
                <a:ea typeface="+mn-ea"/>
                <a:cs typeface="+mn-cs"/>
              </a:rPr>
              <a:t>: Fecha de creación, Prioridad y/o Severidad (al menos una es requerida) del defecto. </a:t>
            </a:r>
          </a:p>
          <a:p>
            <a:pPr lvl="1"/>
            <a:endParaRPr lang="es-ES_tradnl" sz="1200" b="0" i="0" kern="1200" dirty="0">
              <a:solidFill>
                <a:schemeClr val="tx1"/>
              </a:solidFill>
              <a:effectLst/>
              <a:latin typeface="+mn-lt"/>
              <a:ea typeface="+mn-ea"/>
              <a:cs typeface="+mn-cs"/>
            </a:endParaRPr>
          </a:p>
          <a:p>
            <a:pPr lvl="1"/>
            <a:r>
              <a:rPr lang="es-ES_tradnl" sz="900" b="0" i="0" kern="1200" dirty="0">
                <a:solidFill>
                  <a:schemeClr val="tx1"/>
                </a:solidFill>
                <a:effectLst/>
                <a:latin typeface="+mn-lt"/>
                <a:ea typeface="+mn-ea"/>
                <a:cs typeface="+mn-cs"/>
              </a:rPr>
              <a:t>Relaciones necesarias:</a:t>
            </a:r>
          </a:p>
          <a:p>
            <a:pPr lvl="1"/>
            <a:endParaRPr lang="es-ES_tradnl" sz="900" b="0" i="0" kern="1200" dirty="0">
              <a:solidFill>
                <a:schemeClr val="tx1"/>
              </a:solidFill>
              <a:effectLst/>
              <a:latin typeface="+mn-lt"/>
              <a:ea typeface="+mn-ea"/>
              <a:cs typeface="+mn-cs"/>
            </a:endParaRPr>
          </a:p>
          <a:p>
            <a:pPr lvl="1"/>
            <a:r>
              <a:rPr lang="es-ES_tradnl" sz="1200" b="0" i="0" kern="1200" dirty="0">
                <a:solidFill>
                  <a:schemeClr val="tx1"/>
                </a:solidFill>
                <a:effectLst/>
                <a:latin typeface="+mn-lt"/>
                <a:ea typeface="+mn-ea"/>
                <a:cs typeface="+mn-cs"/>
              </a:rPr>
              <a:t>Ejecuciones asignadas a los casos de prueba. </a:t>
            </a:r>
          </a:p>
          <a:p>
            <a:pPr lvl="1"/>
            <a:r>
              <a:rPr lang="es-ES_tradnl" sz="1200" b="0" i="0" kern="1200" dirty="0">
                <a:solidFill>
                  <a:schemeClr val="tx1"/>
                </a:solidFill>
                <a:effectLst/>
                <a:latin typeface="+mn-lt"/>
                <a:ea typeface="+mn-ea"/>
                <a:cs typeface="+mn-cs"/>
              </a:rPr>
              <a:t>Defectos enlazados con las ejecuciones en los que se detectaron. </a:t>
            </a:r>
            <a:endParaRPr lang="es-ES_tradnl"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800" kern="1200" dirty="0">
              <a:solidFill>
                <a:schemeClr val="tx1"/>
              </a:solidFill>
              <a:effectLst/>
              <a:latin typeface="+mn-lt"/>
              <a:ea typeface="+mn-ea"/>
              <a:cs typeface="+mn-cs"/>
            </a:endParaRPr>
          </a:p>
          <a:p>
            <a:endParaRPr lang="es-ES_tradnl" sz="5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0696B5C-12A0-4042-B4D0-BD3B9A4F58C6}" type="slidenum">
              <a:rPr lang="pt-BR" smtClean="0"/>
              <a:pPr/>
              <a:t>10</a:t>
            </a:fld>
            <a:endParaRPr lang="pt-BR"/>
          </a:p>
        </p:txBody>
      </p:sp>
    </p:spTree>
    <p:extLst>
      <p:ext uri="{BB962C8B-B14F-4D97-AF65-F5344CB8AC3E}">
        <p14:creationId xmlns:p14="http://schemas.microsoft.com/office/powerpoint/2010/main" val="128720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youtube.com/capgeminimedia" TargetMode="External"/><Relationship Id="rId13" Type="http://schemas.openxmlformats.org/officeDocument/2006/relationships/hyperlink" Target="http://www.capgemini.com/about/how-we-work/rightshorer" TargetMode="External"/><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hyperlink" Target="http://www.capgemini.com/about/how-we-work/the-collaborative-business-experiencetm" TargetMode="External"/><Relationship Id="rId2" Type="http://schemas.openxmlformats.org/officeDocument/2006/relationships/hyperlink" Target="http://www.linkedin.com/company/capgemini" TargetMode="External"/><Relationship Id="rId1" Type="http://schemas.openxmlformats.org/officeDocument/2006/relationships/slideMaster" Target="../slideMasters/slideMaster3.xml"/><Relationship Id="rId6" Type="http://schemas.openxmlformats.org/officeDocument/2006/relationships/hyperlink" Target="http://www.twitter.com/capgemini"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facebook.com/capgemini" TargetMode="External"/><Relationship Id="rId4" Type="http://schemas.openxmlformats.org/officeDocument/2006/relationships/hyperlink" Target="http://www.slideshare.net/capgemini" TargetMode="Externa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openxmlformats.org/officeDocument/2006/relationships/hyperlink" Target="http://www.facebook.com/capgemini" TargetMode="External"/><Relationship Id="rId3" Type="http://schemas.openxmlformats.org/officeDocument/2006/relationships/tags" Target="../tags/tag14.xml"/><Relationship Id="rId21" Type="http://schemas.openxmlformats.org/officeDocument/2006/relationships/hyperlink" Target="http://www.capgemini.com/" TargetMode="External"/><Relationship Id="rId7" Type="http://schemas.openxmlformats.org/officeDocument/2006/relationships/image" Target="../media/image7.png"/><Relationship Id="rId12" Type="http://schemas.openxmlformats.org/officeDocument/2006/relationships/hyperlink" Target="http://www.twitter.com/capgemini" TargetMode="External"/><Relationship Id="rId17" Type="http://schemas.microsoft.com/office/2007/relationships/hdphoto" Target="../media/hdphoto4.wdp"/><Relationship Id="rId2" Type="http://schemas.openxmlformats.org/officeDocument/2006/relationships/tags" Target="../tags/tag13.xml"/><Relationship Id="rId16" Type="http://schemas.openxmlformats.org/officeDocument/2006/relationships/image" Target="../media/image10.png"/><Relationship Id="rId20" Type="http://schemas.microsoft.com/office/2007/relationships/hdphoto" Target="../media/hdphoto5.wdp"/><Relationship Id="rId1" Type="http://schemas.openxmlformats.org/officeDocument/2006/relationships/tags" Target="../tags/tag12.xml"/><Relationship Id="rId6" Type="http://schemas.openxmlformats.org/officeDocument/2006/relationships/hyperlink" Target="http://www.linkedin.com/company/capgemini" TargetMode="External"/><Relationship Id="rId11" Type="http://schemas.microsoft.com/office/2007/relationships/hdphoto" Target="../media/hdphoto2.wdp"/><Relationship Id="rId5" Type="http://schemas.openxmlformats.org/officeDocument/2006/relationships/slideMaster" Target="../slideMasters/slideMaster3.xml"/><Relationship Id="rId15" Type="http://schemas.openxmlformats.org/officeDocument/2006/relationships/hyperlink" Target="http://www.youtube.com/capgeminimedia" TargetMode="External"/><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tags" Target="../tags/tag15.xml"/><Relationship Id="rId9" Type="http://schemas.openxmlformats.org/officeDocument/2006/relationships/hyperlink" Target="http://www.slideshare.net/capgemini" TargetMode="External"/><Relationship Id="rId14" Type="http://schemas.microsoft.com/office/2007/relationships/hdphoto" Target="../media/hdphoto3.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7348" y="1815352"/>
            <a:ext cx="11700000" cy="4466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r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8818" name="think-cell Slide" r:id="rId4" imgW="270" imgH="270" progId="TCLayout.ActiveDocument.1">
                  <p:embed/>
                </p:oleObj>
              </mc:Choice>
              <mc:Fallback>
                <p:oleObj name="think-cell Slide" r:id="rId4" imgW="270" imgH="27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9" name="Freeform 5"/>
          <p:cNvSpPr>
            <a:spLocks/>
          </p:cNvSpPr>
          <p:nvPr userDrawn="1"/>
        </p:nvSpPr>
        <p:spPr bwMode="auto">
          <a:xfrm>
            <a:off x="1009650" y="0"/>
            <a:ext cx="11182350" cy="6858000"/>
          </a:xfrm>
          <a:custGeom>
            <a:avLst/>
            <a:gdLst/>
            <a:ahLst/>
            <a:cxnLst>
              <a:cxn ang="0">
                <a:pos x="0" y="0"/>
              </a:cxn>
              <a:cxn ang="0">
                <a:pos x="7044" y="0"/>
              </a:cxn>
              <a:cxn ang="0">
                <a:pos x="7044" y="4320"/>
              </a:cxn>
              <a:cxn ang="0">
                <a:pos x="7040" y="4320"/>
              </a:cxn>
              <a:cxn ang="0">
                <a:pos x="4170" y="4320"/>
              </a:cxn>
              <a:cxn ang="0">
                <a:pos x="4150" y="4318"/>
              </a:cxn>
              <a:cxn ang="0">
                <a:pos x="4132" y="4308"/>
              </a:cxn>
              <a:cxn ang="0">
                <a:pos x="3522" y="3806"/>
              </a:cxn>
              <a:cxn ang="0">
                <a:pos x="3468" y="3760"/>
              </a:cxn>
              <a:cxn ang="0">
                <a:pos x="3416" y="3714"/>
              </a:cxn>
              <a:cxn ang="0">
                <a:pos x="3492" y="3568"/>
              </a:cxn>
              <a:cxn ang="0">
                <a:pos x="3522" y="3504"/>
              </a:cxn>
              <a:cxn ang="0">
                <a:pos x="3578" y="3378"/>
              </a:cxn>
              <a:cxn ang="0">
                <a:pos x="3622" y="3248"/>
              </a:cxn>
              <a:cxn ang="0">
                <a:pos x="3652" y="3116"/>
              </a:cxn>
              <a:cxn ang="0">
                <a:pos x="3664" y="3046"/>
              </a:cxn>
              <a:cxn ang="0">
                <a:pos x="3670" y="2964"/>
              </a:cxn>
              <a:cxn ang="0">
                <a:pos x="3670" y="2884"/>
              </a:cxn>
              <a:cxn ang="0">
                <a:pos x="3662" y="2802"/>
              </a:cxn>
              <a:cxn ang="0">
                <a:pos x="3648" y="2722"/>
              </a:cxn>
              <a:cxn ang="0">
                <a:pos x="3632" y="2666"/>
              </a:cxn>
              <a:cxn ang="0">
                <a:pos x="3590" y="2560"/>
              </a:cxn>
              <a:cxn ang="0">
                <a:pos x="3536" y="2460"/>
              </a:cxn>
              <a:cxn ang="0">
                <a:pos x="3470" y="2366"/>
              </a:cxn>
              <a:cxn ang="0">
                <a:pos x="3434" y="2322"/>
              </a:cxn>
              <a:cxn ang="0">
                <a:pos x="3338" y="2220"/>
              </a:cxn>
              <a:cxn ang="0">
                <a:pos x="3236" y="2130"/>
              </a:cxn>
              <a:cxn ang="0">
                <a:pos x="3126" y="2046"/>
              </a:cxn>
              <a:cxn ang="0">
                <a:pos x="3012" y="1966"/>
              </a:cxn>
              <a:cxn ang="0">
                <a:pos x="2932" y="1916"/>
              </a:cxn>
              <a:cxn ang="0">
                <a:pos x="2766" y="1818"/>
              </a:cxn>
              <a:cxn ang="0">
                <a:pos x="2598" y="1728"/>
              </a:cxn>
              <a:cxn ang="0">
                <a:pos x="2340" y="1602"/>
              </a:cxn>
              <a:cxn ang="0">
                <a:pos x="2198" y="1536"/>
              </a:cxn>
              <a:cxn ang="0">
                <a:pos x="1772" y="1348"/>
              </a:cxn>
              <a:cxn ang="0">
                <a:pos x="1200" y="1106"/>
              </a:cxn>
              <a:cxn ang="0">
                <a:pos x="1118" y="1070"/>
              </a:cxn>
              <a:cxn ang="0">
                <a:pos x="954" y="994"/>
              </a:cxn>
              <a:cxn ang="0">
                <a:pos x="798" y="908"/>
              </a:cxn>
              <a:cxn ang="0">
                <a:pos x="646" y="814"/>
              </a:cxn>
              <a:cxn ang="0">
                <a:pos x="572" y="760"/>
              </a:cxn>
              <a:cxn ang="0">
                <a:pos x="448" y="658"/>
              </a:cxn>
              <a:cxn ang="0">
                <a:pos x="332" y="548"/>
              </a:cxn>
              <a:cxn ang="0">
                <a:pos x="228" y="426"/>
              </a:cxn>
              <a:cxn ang="0">
                <a:pos x="136" y="292"/>
              </a:cxn>
              <a:cxn ang="0">
                <a:pos x="94" y="222"/>
              </a:cxn>
              <a:cxn ang="0">
                <a:pos x="58" y="150"/>
              </a:cxn>
              <a:cxn ang="0">
                <a:pos x="28" y="76"/>
              </a:cxn>
              <a:cxn ang="0">
                <a:pos x="0" y="0"/>
              </a:cxn>
            </a:cxnLst>
            <a:rect l="0" t="0" r="r" b="b"/>
            <a:pathLst>
              <a:path w="7044" h="4320">
                <a:moveTo>
                  <a:pt x="0" y="0"/>
                </a:moveTo>
                <a:lnTo>
                  <a:pt x="0" y="0"/>
                </a:lnTo>
                <a:lnTo>
                  <a:pt x="7044" y="0"/>
                </a:lnTo>
                <a:lnTo>
                  <a:pt x="7044" y="0"/>
                </a:lnTo>
                <a:lnTo>
                  <a:pt x="7044" y="4320"/>
                </a:lnTo>
                <a:lnTo>
                  <a:pt x="7044" y="4320"/>
                </a:lnTo>
                <a:lnTo>
                  <a:pt x="7040" y="4320"/>
                </a:lnTo>
                <a:lnTo>
                  <a:pt x="7040" y="4320"/>
                </a:lnTo>
                <a:lnTo>
                  <a:pt x="4170" y="4320"/>
                </a:lnTo>
                <a:lnTo>
                  <a:pt x="4170" y="4320"/>
                </a:lnTo>
                <a:lnTo>
                  <a:pt x="4160" y="4320"/>
                </a:lnTo>
                <a:lnTo>
                  <a:pt x="4150" y="4318"/>
                </a:lnTo>
                <a:lnTo>
                  <a:pt x="4140" y="4314"/>
                </a:lnTo>
                <a:lnTo>
                  <a:pt x="4132" y="4308"/>
                </a:lnTo>
                <a:lnTo>
                  <a:pt x="4132" y="4308"/>
                </a:lnTo>
                <a:lnTo>
                  <a:pt x="3522" y="3806"/>
                </a:lnTo>
                <a:lnTo>
                  <a:pt x="3522" y="3806"/>
                </a:lnTo>
                <a:lnTo>
                  <a:pt x="3468" y="3760"/>
                </a:lnTo>
                <a:lnTo>
                  <a:pt x="3416" y="3714"/>
                </a:lnTo>
                <a:lnTo>
                  <a:pt x="3416" y="3714"/>
                </a:lnTo>
                <a:lnTo>
                  <a:pt x="3454" y="3640"/>
                </a:lnTo>
                <a:lnTo>
                  <a:pt x="3492" y="3568"/>
                </a:lnTo>
                <a:lnTo>
                  <a:pt x="3492" y="3568"/>
                </a:lnTo>
                <a:lnTo>
                  <a:pt x="3522" y="3504"/>
                </a:lnTo>
                <a:lnTo>
                  <a:pt x="3552" y="3442"/>
                </a:lnTo>
                <a:lnTo>
                  <a:pt x="3578" y="3378"/>
                </a:lnTo>
                <a:lnTo>
                  <a:pt x="3600" y="3314"/>
                </a:lnTo>
                <a:lnTo>
                  <a:pt x="3622" y="3248"/>
                </a:lnTo>
                <a:lnTo>
                  <a:pt x="3638" y="3182"/>
                </a:lnTo>
                <a:lnTo>
                  <a:pt x="3652" y="3116"/>
                </a:lnTo>
                <a:lnTo>
                  <a:pt x="3664" y="3046"/>
                </a:lnTo>
                <a:lnTo>
                  <a:pt x="3664" y="3046"/>
                </a:lnTo>
                <a:lnTo>
                  <a:pt x="3668" y="3006"/>
                </a:lnTo>
                <a:lnTo>
                  <a:pt x="3670" y="2964"/>
                </a:lnTo>
                <a:lnTo>
                  <a:pt x="3670" y="2924"/>
                </a:lnTo>
                <a:lnTo>
                  <a:pt x="3670" y="2884"/>
                </a:lnTo>
                <a:lnTo>
                  <a:pt x="3666" y="2844"/>
                </a:lnTo>
                <a:lnTo>
                  <a:pt x="3662" y="2802"/>
                </a:lnTo>
                <a:lnTo>
                  <a:pt x="3656" y="2762"/>
                </a:lnTo>
                <a:lnTo>
                  <a:pt x="3648" y="2722"/>
                </a:lnTo>
                <a:lnTo>
                  <a:pt x="3648" y="2722"/>
                </a:lnTo>
                <a:lnTo>
                  <a:pt x="3632" y="2666"/>
                </a:lnTo>
                <a:lnTo>
                  <a:pt x="3612" y="2612"/>
                </a:lnTo>
                <a:lnTo>
                  <a:pt x="3590" y="2560"/>
                </a:lnTo>
                <a:lnTo>
                  <a:pt x="3564" y="2508"/>
                </a:lnTo>
                <a:lnTo>
                  <a:pt x="3536" y="2460"/>
                </a:lnTo>
                <a:lnTo>
                  <a:pt x="3504" y="2412"/>
                </a:lnTo>
                <a:lnTo>
                  <a:pt x="3470" y="2366"/>
                </a:lnTo>
                <a:lnTo>
                  <a:pt x="3434" y="2322"/>
                </a:lnTo>
                <a:lnTo>
                  <a:pt x="3434" y="2322"/>
                </a:lnTo>
                <a:lnTo>
                  <a:pt x="3388" y="2270"/>
                </a:lnTo>
                <a:lnTo>
                  <a:pt x="3338" y="2220"/>
                </a:lnTo>
                <a:lnTo>
                  <a:pt x="3288" y="2174"/>
                </a:lnTo>
                <a:lnTo>
                  <a:pt x="3236" y="2130"/>
                </a:lnTo>
                <a:lnTo>
                  <a:pt x="3182" y="2086"/>
                </a:lnTo>
                <a:lnTo>
                  <a:pt x="3126" y="2046"/>
                </a:lnTo>
                <a:lnTo>
                  <a:pt x="3070" y="2006"/>
                </a:lnTo>
                <a:lnTo>
                  <a:pt x="3012" y="1966"/>
                </a:lnTo>
                <a:lnTo>
                  <a:pt x="3012" y="1966"/>
                </a:lnTo>
                <a:lnTo>
                  <a:pt x="2932" y="1916"/>
                </a:lnTo>
                <a:lnTo>
                  <a:pt x="2850" y="1866"/>
                </a:lnTo>
                <a:lnTo>
                  <a:pt x="2766" y="1818"/>
                </a:lnTo>
                <a:lnTo>
                  <a:pt x="2682" y="1772"/>
                </a:lnTo>
                <a:lnTo>
                  <a:pt x="2598" y="1728"/>
                </a:lnTo>
                <a:lnTo>
                  <a:pt x="2512" y="1686"/>
                </a:lnTo>
                <a:lnTo>
                  <a:pt x="2340" y="1602"/>
                </a:lnTo>
                <a:lnTo>
                  <a:pt x="2340" y="1602"/>
                </a:lnTo>
                <a:lnTo>
                  <a:pt x="2198" y="1536"/>
                </a:lnTo>
                <a:lnTo>
                  <a:pt x="2056" y="1472"/>
                </a:lnTo>
                <a:lnTo>
                  <a:pt x="1772" y="1348"/>
                </a:lnTo>
                <a:lnTo>
                  <a:pt x="1486" y="1226"/>
                </a:lnTo>
                <a:lnTo>
                  <a:pt x="1200" y="1106"/>
                </a:lnTo>
                <a:lnTo>
                  <a:pt x="1200" y="1106"/>
                </a:lnTo>
                <a:lnTo>
                  <a:pt x="1118" y="1070"/>
                </a:lnTo>
                <a:lnTo>
                  <a:pt x="1036" y="1034"/>
                </a:lnTo>
                <a:lnTo>
                  <a:pt x="954" y="994"/>
                </a:lnTo>
                <a:lnTo>
                  <a:pt x="876" y="952"/>
                </a:lnTo>
                <a:lnTo>
                  <a:pt x="798" y="908"/>
                </a:lnTo>
                <a:lnTo>
                  <a:pt x="720" y="862"/>
                </a:lnTo>
                <a:lnTo>
                  <a:pt x="646" y="814"/>
                </a:lnTo>
                <a:lnTo>
                  <a:pt x="572" y="760"/>
                </a:lnTo>
                <a:lnTo>
                  <a:pt x="572" y="760"/>
                </a:lnTo>
                <a:lnTo>
                  <a:pt x="508" y="710"/>
                </a:lnTo>
                <a:lnTo>
                  <a:pt x="448" y="658"/>
                </a:lnTo>
                <a:lnTo>
                  <a:pt x="388" y="604"/>
                </a:lnTo>
                <a:lnTo>
                  <a:pt x="332" y="548"/>
                </a:lnTo>
                <a:lnTo>
                  <a:pt x="278" y="488"/>
                </a:lnTo>
                <a:lnTo>
                  <a:pt x="228" y="426"/>
                </a:lnTo>
                <a:lnTo>
                  <a:pt x="180" y="360"/>
                </a:lnTo>
                <a:lnTo>
                  <a:pt x="136" y="292"/>
                </a:lnTo>
                <a:lnTo>
                  <a:pt x="136" y="292"/>
                </a:lnTo>
                <a:lnTo>
                  <a:pt x="94" y="222"/>
                </a:lnTo>
                <a:lnTo>
                  <a:pt x="76" y="186"/>
                </a:lnTo>
                <a:lnTo>
                  <a:pt x="58" y="150"/>
                </a:lnTo>
                <a:lnTo>
                  <a:pt x="42" y="114"/>
                </a:lnTo>
                <a:lnTo>
                  <a:pt x="28" y="76"/>
                </a:lnTo>
                <a:lnTo>
                  <a:pt x="14" y="38"/>
                </a:lnTo>
                <a:lnTo>
                  <a:pt x="0" y="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5" name="Group 14"/>
          <p:cNvGrpSpPr>
            <a:grpSpLocks noChangeAspect="1"/>
          </p:cNvGrpSpPr>
          <p:nvPr userDrawn="1"/>
        </p:nvGrpSpPr>
        <p:grpSpPr>
          <a:xfrm>
            <a:off x="416888" y="4537346"/>
            <a:ext cx="5040000" cy="1123654"/>
            <a:chOff x="728663" y="4465638"/>
            <a:chExt cx="5354637" cy="1193801"/>
          </a:xfrm>
        </p:grpSpPr>
        <p:sp>
          <p:nvSpPr>
            <p:cNvPr id="16"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2"/>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Subtitle 2"/>
          <p:cNvSpPr>
            <a:spLocks noGrp="1"/>
          </p:cNvSpPr>
          <p:nvPr>
            <p:ph type="subTitle" idx="1" hasCustomPrompt="1"/>
          </p:nvPr>
        </p:nvSpPr>
        <p:spPr>
          <a:xfrm>
            <a:off x="5665976" y="1690688"/>
            <a:ext cx="6234859" cy="1126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sp>
        <p:nvSpPr>
          <p:cNvPr id="2" name="Titre 1"/>
          <p:cNvSpPr>
            <a:spLocks noGrp="1"/>
          </p:cNvSpPr>
          <p:nvPr>
            <p:ph type="title" hasCustomPrompt="1"/>
          </p:nvPr>
        </p:nvSpPr>
        <p:spPr>
          <a:xfrm>
            <a:off x="5655320" y="622300"/>
            <a:ext cx="6260455" cy="1068388"/>
          </a:xfrm>
          <a:prstGeom prst="rect">
            <a:avLst/>
          </a:prstGeom>
        </p:spPr>
        <p:txBody>
          <a:bodyPr lIns="0" anchor="b"/>
          <a:lstStyle>
            <a:lvl1pPr>
              <a:defRPr sz="2600">
                <a:solidFill>
                  <a:schemeClr val="bg1"/>
                </a:solidFill>
              </a:defRPr>
            </a:lvl1pPr>
          </a:lstStyle>
          <a:p>
            <a:r>
              <a:rPr lang="en-US" dirty="0"/>
              <a:t>Click to insert title</a:t>
            </a:r>
          </a:p>
        </p:txBody>
      </p:sp>
    </p:spTree>
    <p:extLst>
      <p:ext uri="{BB962C8B-B14F-4D97-AF65-F5344CB8AC3E}">
        <p14:creationId xmlns:p14="http://schemas.microsoft.com/office/powerpoint/2010/main" val="2291765487"/>
      </p:ext>
    </p:extLst>
  </p:cSld>
  <p:clrMapOvr>
    <a:masterClrMapping/>
  </p:clrMapOvr>
  <p:extLst mod="1">
    <p:ext uri="{DCECCB84-F9BA-43D5-87BE-67443E8EF086}">
      <p15:sldGuideLst xmlns:p15="http://schemas.microsoft.com/office/powerpoint/2012/main">
        <p15:guide id="1" orient="horz" pos="3339" userDrawn="1">
          <p15:clr>
            <a:srgbClr val="FBAE40"/>
          </p15:clr>
        </p15:guide>
        <p15:guide id="2" pos="25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E6E7E7"/>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6768" name="think-cell Slide" r:id="rId4" imgW="270" imgH="270" progId="TCLayout.ActiveDocument.1">
                  <p:embed/>
                </p:oleObj>
              </mc:Choice>
              <mc:Fallback>
                <p:oleObj name="think-cell Slide" r:id="rId4" imgW="270" imgH="27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Freeform 6"/>
          <p:cNvSpPr>
            <a:spLocks/>
          </p:cNvSpPr>
          <p:nvPr userDrawn="1"/>
        </p:nvSpPr>
        <p:spPr bwMode="auto">
          <a:xfrm>
            <a:off x="3771900" y="1847851"/>
            <a:ext cx="8420100" cy="5010150"/>
          </a:xfrm>
          <a:custGeom>
            <a:avLst/>
            <a:gdLst/>
            <a:ahLst/>
            <a:cxnLst>
              <a:cxn ang="0">
                <a:pos x="5302" y="3130"/>
              </a:cxn>
              <a:cxn ang="0">
                <a:pos x="5302" y="994"/>
              </a:cxn>
              <a:cxn ang="0">
                <a:pos x="5302" y="982"/>
              </a:cxn>
              <a:cxn ang="0">
                <a:pos x="5302" y="966"/>
              </a:cxn>
              <a:cxn ang="0">
                <a:pos x="5298" y="962"/>
              </a:cxn>
              <a:cxn ang="0">
                <a:pos x="5284" y="968"/>
              </a:cxn>
              <a:cxn ang="0">
                <a:pos x="5234" y="992"/>
              </a:cxn>
              <a:cxn ang="0">
                <a:pos x="5132" y="1030"/>
              </a:cxn>
              <a:cxn ang="0">
                <a:pos x="5080" y="1044"/>
              </a:cxn>
              <a:cxn ang="0">
                <a:pos x="4944" y="1076"/>
              </a:cxn>
              <a:cxn ang="0">
                <a:pos x="4806" y="1094"/>
              </a:cxn>
              <a:cxn ang="0">
                <a:pos x="4668" y="1104"/>
              </a:cxn>
              <a:cxn ang="0">
                <a:pos x="4528" y="1102"/>
              </a:cxn>
              <a:cxn ang="0">
                <a:pos x="4436" y="1098"/>
              </a:cxn>
              <a:cxn ang="0">
                <a:pos x="4254" y="1080"/>
              </a:cxn>
              <a:cxn ang="0">
                <a:pos x="4074" y="1054"/>
              </a:cxn>
              <a:cxn ang="0">
                <a:pos x="3894" y="1018"/>
              </a:cxn>
              <a:cxn ang="0">
                <a:pos x="3806" y="996"/>
              </a:cxn>
              <a:cxn ang="0">
                <a:pos x="3518" y="918"/>
              </a:cxn>
              <a:cxn ang="0">
                <a:pos x="3236" y="828"/>
              </a:cxn>
              <a:cxn ang="0">
                <a:pos x="2956" y="724"/>
              </a:cxn>
              <a:cxn ang="0">
                <a:pos x="2680" y="612"/>
              </a:cxn>
              <a:cxn ang="0">
                <a:pos x="2522" y="544"/>
              </a:cxn>
              <a:cxn ang="0">
                <a:pos x="2210" y="402"/>
              </a:cxn>
              <a:cxn ang="0">
                <a:pos x="1902" y="250"/>
              </a:cxn>
              <a:cxn ang="0">
                <a:pos x="1596" y="92"/>
              </a:cxn>
              <a:cxn ang="0">
                <a:pos x="1446" y="10"/>
              </a:cxn>
              <a:cxn ang="0">
                <a:pos x="1434" y="4"/>
              </a:cxn>
              <a:cxn ang="0">
                <a:pos x="1432" y="0"/>
              </a:cxn>
              <a:cxn ang="0">
                <a:pos x="1424" y="0"/>
              </a:cxn>
              <a:cxn ang="0">
                <a:pos x="1286" y="88"/>
              </a:cxn>
              <a:cxn ang="0">
                <a:pos x="1132" y="194"/>
              </a:cxn>
              <a:cxn ang="0">
                <a:pos x="982" y="304"/>
              </a:cxn>
              <a:cxn ang="0">
                <a:pos x="838" y="422"/>
              </a:cxn>
              <a:cxn ang="0">
                <a:pos x="702" y="548"/>
              </a:cxn>
              <a:cxn ang="0">
                <a:pos x="660" y="592"/>
              </a:cxn>
              <a:cxn ang="0">
                <a:pos x="578" y="678"/>
              </a:cxn>
              <a:cxn ang="0">
                <a:pos x="500" y="768"/>
              </a:cxn>
              <a:cxn ang="0">
                <a:pos x="428" y="862"/>
              </a:cxn>
              <a:cxn ang="0">
                <a:pos x="360" y="958"/>
              </a:cxn>
              <a:cxn ang="0">
                <a:pos x="296" y="1058"/>
              </a:cxn>
              <a:cxn ang="0">
                <a:pos x="240" y="1162"/>
              </a:cxn>
              <a:cxn ang="0">
                <a:pos x="188" y="1270"/>
              </a:cxn>
              <a:cxn ang="0">
                <a:pos x="164" y="1326"/>
              </a:cxn>
              <a:cxn ang="0">
                <a:pos x="114" y="1460"/>
              </a:cxn>
              <a:cxn ang="0">
                <a:pos x="72" y="1596"/>
              </a:cxn>
              <a:cxn ang="0">
                <a:pos x="42" y="1736"/>
              </a:cxn>
              <a:cxn ang="0">
                <a:pos x="18" y="1876"/>
              </a:cxn>
              <a:cxn ang="0">
                <a:pos x="10" y="1958"/>
              </a:cxn>
              <a:cxn ang="0">
                <a:pos x="4" y="2038"/>
              </a:cxn>
              <a:cxn ang="0">
                <a:pos x="2" y="2052"/>
              </a:cxn>
              <a:cxn ang="0">
                <a:pos x="0" y="2054"/>
              </a:cxn>
              <a:cxn ang="0">
                <a:pos x="0" y="2312"/>
              </a:cxn>
              <a:cxn ang="0">
                <a:pos x="6" y="2330"/>
              </a:cxn>
              <a:cxn ang="0">
                <a:pos x="6" y="2350"/>
              </a:cxn>
              <a:cxn ang="0">
                <a:pos x="26" y="2552"/>
              </a:cxn>
              <a:cxn ang="0">
                <a:pos x="56" y="2752"/>
              </a:cxn>
              <a:cxn ang="0">
                <a:pos x="100" y="2950"/>
              </a:cxn>
              <a:cxn ang="0">
                <a:pos x="150" y="3148"/>
              </a:cxn>
              <a:cxn ang="0">
                <a:pos x="154" y="3156"/>
              </a:cxn>
              <a:cxn ang="0">
                <a:pos x="5304" y="3156"/>
              </a:cxn>
              <a:cxn ang="0">
                <a:pos x="5302" y="3130"/>
              </a:cxn>
            </a:cxnLst>
            <a:rect l="0" t="0" r="r" b="b"/>
            <a:pathLst>
              <a:path w="5304" h="3156">
                <a:moveTo>
                  <a:pt x="5302" y="3130"/>
                </a:moveTo>
                <a:lnTo>
                  <a:pt x="5302" y="3130"/>
                </a:lnTo>
                <a:lnTo>
                  <a:pt x="5302" y="994"/>
                </a:lnTo>
                <a:lnTo>
                  <a:pt x="5302" y="994"/>
                </a:lnTo>
                <a:lnTo>
                  <a:pt x="5302" y="982"/>
                </a:lnTo>
                <a:lnTo>
                  <a:pt x="5302" y="982"/>
                </a:lnTo>
                <a:lnTo>
                  <a:pt x="5302" y="968"/>
                </a:lnTo>
                <a:lnTo>
                  <a:pt x="5302" y="966"/>
                </a:lnTo>
                <a:lnTo>
                  <a:pt x="5300" y="964"/>
                </a:lnTo>
                <a:lnTo>
                  <a:pt x="5298" y="962"/>
                </a:lnTo>
                <a:lnTo>
                  <a:pt x="5294" y="964"/>
                </a:lnTo>
                <a:lnTo>
                  <a:pt x="5284" y="968"/>
                </a:lnTo>
                <a:lnTo>
                  <a:pt x="5284" y="968"/>
                </a:lnTo>
                <a:lnTo>
                  <a:pt x="5234" y="992"/>
                </a:lnTo>
                <a:lnTo>
                  <a:pt x="5184" y="1012"/>
                </a:lnTo>
                <a:lnTo>
                  <a:pt x="5132" y="1030"/>
                </a:lnTo>
                <a:lnTo>
                  <a:pt x="5080" y="1044"/>
                </a:lnTo>
                <a:lnTo>
                  <a:pt x="5080" y="1044"/>
                </a:lnTo>
                <a:lnTo>
                  <a:pt x="5012" y="1062"/>
                </a:lnTo>
                <a:lnTo>
                  <a:pt x="4944" y="1076"/>
                </a:lnTo>
                <a:lnTo>
                  <a:pt x="4876" y="1086"/>
                </a:lnTo>
                <a:lnTo>
                  <a:pt x="4806" y="1094"/>
                </a:lnTo>
                <a:lnTo>
                  <a:pt x="4736" y="1100"/>
                </a:lnTo>
                <a:lnTo>
                  <a:pt x="4668" y="1104"/>
                </a:lnTo>
                <a:lnTo>
                  <a:pt x="4598" y="1104"/>
                </a:lnTo>
                <a:lnTo>
                  <a:pt x="4528" y="1102"/>
                </a:lnTo>
                <a:lnTo>
                  <a:pt x="4528" y="1102"/>
                </a:lnTo>
                <a:lnTo>
                  <a:pt x="4436" y="1098"/>
                </a:lnTo>
                <a:lnTo>
                  <a:pt x="4344" y="1090"/>
                </a:lnTo>
                <a:lnTo>
                  <a:pt x="4254" y="1080"/>
                </a:lnTo>
                <a:lnTo>
                  <a:pt x="4164" y="1068"/>
                </a:lnTo>
                <a:lnTo>
                  <a:pt x="4074" y="1054"/>
                </a:lnTo>
                <a:lnTo>
                  <a:pt x="3984" y="1036"/>
                </a:lnTo>
                <a:lnTo>
                  <a:pt x="3894" y="1018"/>
                </a:lnTo>
                <a:lnTo>
                  <a:pt x="3806" y="996"/>
                </a:lnTo>
                <a:lnTo>
                  <a:pt x="3806" y="996"/>
                </a:lnTo>
                <a:lnTo>
                  <a:pt x="3660" y="960"/>
                </a:lnTo>
                <a:lnTo>
                  <a:pt x="3518" y="918"/>
                </a:lnTo>
                <a:lnTo>
                  <a:pt x="3376" y="874"/>
                </a:lnTo>
                <a:lnTo>
                  <a:pt x="3236" y="828"/>
                </a:lnTo>
                <a:lnTo>
                  <a:pt x="3096" y="778"/>
                </a:lnTo>
                <a:lnTo>
                  <a:pt x="2956" y="724"/>
                </a:lnTo>
                <a:lnTo>
                  <a:pt x="2818" y="670"/>
                </a:lnTo>
                <a:lnTo>
                  <a:pt x="2680" y="612"/>
                </a:lnTo>
                <a:lnTo>
                  <a:pt x="2680" y="612"/>
                </a:lnTo>
                <a:lnTo>
                  <a:pt x="2522" y="544"/>
                </a:lnTo>
                <a:lnTo>
                  <a:pt x="2366" y="474"/>
                </a:lnTo>
                <a:lnTo>
                  <a:pt x="2210" y="402"/>
                </a:lnTo>
                <a:lnTo>
                  <a:pt x="2056" y="326"/>
                </a:lnTo>
                <a:lnTo>
                  <a:pt x="1902" y="250"/>
                </a:lnTo>
                <a:lnTo>
                  <a:pt x="1748" y="172"/>
                </a:lnTo>
                <a:lnTo>
                  <a:pt x="1596" y="92"/>
                </a:lnTo>
                <a:lnTo>
                  <a:pt x="1446" y="10"/>
                </a:lnTo>
                <a:lnTo>
                  <a:pt x="1446" y="10"/>
                </a:lnTo>
                <a:lnTo>
                  <a:pt x="1438" y="6"/>
                </a:lnTo>
                <a:lnTo>
                  <a:pt x="1434" y="4"/>
                </a:lnTo>
                <a:lnTo>
                  <a:pt x="1432" y="0"/>
                </a:lnTo>
                <a:lnTo>
                  <a:pt x="1432" y="0"/>
                </a:lnTo>
                <a:lnTo>
                  <a:pt x="1424" y="0"/>
                </a:lnTo>
                <a:lnTo>
                  <a:pt x="1424" y="0"/>
                </a:lnTo>
                <a:lnTo>
                  <a:pt x="1286" y="88"/>
                </a:lnTo>
                <a:lnTo>
                  <a:pt x="1286" y="88"/>
                </a:lnTo>
                <a:lnTo>
                  <a:pt x="1208" y="140"/>
                </a:lnTo>
                <a:lnTo>
                  <a:pt x="1132" y="194"/>
                </a:lnTo>
                <a:lnTo>
                  <a:pt x="1056" y="248"/>
                </a:lnTo>
                <a:lnTo>
                  <a:pt x="982" y="304"/>
                </a:lnTo>
                <a:lnTo>
                  <a:pt x="910" y="362"/>
                </a:lnTo>
                <a:lnTo>
                  <a:pt x="838" y="422"/>
                </a:lnTo>
                <a:lnTo>
                  <a:pt x="770" y="484"/>
                </a:lnTo>
                <a:lnTo>
                  <a:pt x="702" y="548"/>
                </a:lnTo>
                <a:lnTo>
                  <a:pt x="702" y="548"/>
                </a:lnTo>
                <a:lnTo>
                  <a:pt x="660" y="592"/>
                </a:lnTo>
                <a:lnTo>
                  <a:pt x="618" y="634"/>
                </a:lnTo>
                <a:lnTo>
                  <a:pt x="578" y="678"/>
                </a:lnTo>
                <a:lnTo>
                  <a:pt x="538" y="724"/>
                </a:lnTo>
                <a:lnTo>
                  <a:pt x="500" y="768"/>
                </a:lnTo>
                <a:lnTo>
                  <a:pt x="464" y="814"/>
                </a:lnTo>
                <a:lnTo>
                  <a:pt x="428" y="862"/>
                </a:lnTo>
                <a:lnTo>
                  <a:pt x="392" y="910"/>
                </a:lnTo>
                <a:lnTo>
                  <a:pt x="360" y="958"/>
                </a:lnTo>
                <a:lnTo>
                  <a:pt x="328" y="1008"/>
                </a:lnTo>
                <a:lnTo>
                  <a:pt x="296" y="1058"/>
                </a:lnTo>
                <a:lnTo>
                  <a:pt x="268" y="1110"/>
                </a:lnTo>
                <a:lnTo>
                  <a:pt x="240" y="1162"/>
                </a:lnTo>
                <a:lnTo>
                  <a:pt x="212" y="1216"/>
                </a:lnTo>
                <a:lnTo>
                  <a:pt x="188" y="1270"/>
                </a:lnTo>
                <a:lnTo>
                  <a:pt x="164" y="1326"/>
                </a:lnTo>
                <a:lnTo>
                  <a:pt x="164" y="1326"/>
                </a:lnTo>
                <a:lnTo>
                  <a:pt x="136" y="1392"/>
                </a:lnTo>
                <a:lnTo>
                  <a:pt x="114" y="1460"/>
                </a:lnTo>
                <a:lnTo>
                  <a:pt x="92" y="1528"/>
                </a:lnTo>
                <a:lnTo>
                  <a:pt x="72" y="1596"/>
                </a:lnTo>
                <a:lnTo>
                  <a:pt x="56" y="1666"/>
                </a:lnTo>
                <a:lnTo>
                  <a:pt x="42" y="1736"/>
                </a:lnTo>
                <a:lnTo>
                  <a:pt x="28" y="1806"/>
                </a:lnTo>
                <a:lnTo>
                  <a:pt x="18" y="1876"/>
                </a:lnTo>
                <a:lnTo>
                  <a:pt x="18" y="1876"/>
                </a:lnTo>
                <a:lnTo>
                  <a:pt x="10" y="1958"/>
                </a:lnTo>
                <a:lnTo>
                  <a:pt x="4" y="2038"/>
                </a:lnTo>
                <a:lnTo>
                  <a:pt x="4" y="2038"/>
                </a:lnTo>
                <a:lnTo>
                  <a:pt x="4" y="2048"/>
                </a:lnTo>
                <a:lnTo>
                  <a:pt x="2" y="2052"/>
                </a:lnTo>
                <a:lnTo>
                  <a:pt x="0" y="2054"/>
                </a:lnTo>
                <a:lnTo>
                  <a:pt x="0" y="2054"/>
                </a:lnTo>
                <a:lnTo>
                  <a:pt x="0" y="2312"/>
                </a:lnTo>
                <a:lnTo>
                  <a:pt x="0" y="2312"/>
                </a:lnTo>
                <a:lnTo>
                  <a:pt x="4" y="2320"/>
                </a:lnTo>
                <a:lnTo>
                  <a:pt x="6" y="2330"/>
                </a:lnTo>
                <a:lnTo>
                  <a:pt x="6" y="2350"/>
                </a:lnTo>
                <a:lnTo>
                  <a:pt x="6" y="2350"/>
                </a:lnTo>
                <a:lnTo>
                  <a:pt x="14" y="2452"/>
                </a:lnTo>
                <a:lnTo>
                  <a:pt x="26" y="2552"/>
                </a:lnTo>
                <a:lnTo>
                  <a:pt x="40" y="2652"/>
                </a:lnTo>
                <a:lnTo>
                  <a:pt x="56" y="2752"/>
                </a:lnTo>
                <a:lnTo>
                  <a:pt x="76" y="2852"/>
                </a:lnTo>
                <a:lnTo>
                  <a:pt x="100" y="2950"/>
                </a:lnTo>
                <a:lnTo>
                  <a:pt x="124" y="3050"/>
                </a:lnTo>
                <a:lnTo>
                  <a:pt x="150" y="3148"/>
                </a:lnTo>
                <a:lnTo>
                  <a:pt x="150" y="3148"/>
                </a:lnTo>
                <a:lnTo>
                  <a:pt x="154" y="3156"/>
                </a:lnTo>
                <a:lnTo>
                  <a:pt x="154" y="3156"/>
                </a:lnTo>
                <a:lnTo>
                  <a:pt x="5304" y="3156"/>
                </a:lnTo>
                <a:lnTo>
                  <a:pt x="5304" y="3156"/>
                </a:lnTo>
                <a:lnTo>
                  <a:pt x="5302" y="3130"/>
                </a:lnTo>
                <a:lnTo>
                  <a:pt x="5302" y="313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5016499" y="3644152"/>
            <a:ext cx="6899275"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Click to insert title</a:t>
            </a:r>
          </a:p>
        </p:txBody>
      </p:sp>
      <p:sp>
        <p:nvSpPr>
          <p:cNvPr id="8" name="Subtitle 2"/>
          <p:cNvSpPr>
            <a:spLocks noGrp="1"/>
          </p:cNvSpPr>
          <p:nvPr>
            <p:ph type="subTitle" idx="1" hasCustomPrompt="1"/>
          </p:nvPr>
        </p:nvSpPr>
        <p:spPr>
          <a:xfrm>
            <a:off x="5016499" y="5236923"/>
            <a:ext cx="6899275"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Click to insert presenter, location, and date</a:t>
            </a:r>
          </a:p>
        </p:txBody>
      </p:sp>
      <p:grpSp>
        <p:nvGrpSpPr>
          <p:cNvPr id="22" name="Group 14"/>
          <p:cNvGrpSpPr>
            <a:grpSpLocks noChangeAspect="1"/>
          </p:cNvGrpSpPr>
          <p:nvPr userDrawn="1"/>
        </p:nvGrpSpPr>
        <p:grpSpPr>
          <a:xfrm>
            <a:off x="407988" y="695702"/>
            <a:ext cx="5040000" cy="1123653"/>
            <a:chOff x="728663" y="4465638"/>
            <a:chExt cx="5354637" cy="1193800"/>
          </a:xfrm>
        </p:grpSpPr>
        <p:sp>
          <p:nvSpPr>
            <p:cNvPr id="23"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2"/>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829680562"/>
      </p:ext>
    </p:extLst>
  </p:cSld>
  <p:clrMapOvr>
    <a:masterClrMapping/>
  </p:clrMapOvr>
  <p:extLst mod="1">
    <p:ext uri="{DCECCB84-F9BA-43D5-87BE-67443E8EF086}">
      <p15:sldGuideLst xmlns:p15="http://schemas.microsoft.com/office/powerpoint/2012/main">
        <p15:guide id="1" orient="horz" pos="935" userDrawn="1">
          <p15:clr>
            <a:srgbClr val="FBAE40"/>
          </p15:clr>
        </p15:guide>
        <p15:guide id="2" pos="257" userDrawn="1">
          <p15:clr>
            <a:srgbClr val="FBAE40"/>
          </p15:clr>
        </p15:guide>
        <p15:guide id="3" pos="3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rgbClr val="E6E7E7"/>
        </a:solidFill>
        <a:effectLst/>
      </p:bgPr>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7791" name="think-cell Slide" r:id="rId4" imgW="270" imgH="270" progId="TCLayout.ActiveDocument.1">
                  <p:embed/>
                </p:oleObj>
              </mc:Choice>
              <mc:Fallback>
                <p:oleObj name="think-cell Slide" r:id="rId4" imgW="270" imgH="27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1" name="Freeform 7"/>
          <p:cNvSpPr>
            <a:spLocks/>
          </p:cNvSpPr>
          <p:nvPr userDrawn="1"/>
        </p:nvSpPr>
        <p:spPr bwMode="auto">
          <a:xfrm>
            <a:off x="5892403" y="1"/>
            <a:ext cx="6327776" cy="5670550"/>
          </a:xfrm>
          <a:custGeom>
            <a:avLst/>
            <a:gdLst/>
            <a:ahLst/>
            <a:cxnLst>
              <a:cxn ang="0">
                <a:pos x="3986" y="2526"/>
              </a:cxn>
              <a:cxn ang="0">
                <a:pos x="3986" y="2512"/>
              </a:cxn>
              <a:cxn ang="0">
                <a:pos x="3986" y="0"/>
              </a:cxn>
              <a:cxn ang="0">
                <a:pos x="648" y="0"/>
              </a:cxn>
              <a:cxn ang="0">
                <a:pos x="682" y="84"/>
              </a:cxn>
              <a:cxn ang="0">
                <a:pos x="698" y="132"/>
              </a:cxn>
              <a:cxn ang="0">
                <a:pos x="724" y="230"/>
              </a:cxn>
              <a:cxn ang="0">
                <a:pos x="738" y="328"/>
              </a:cxn>
              <a:cxn ang="0">
                <a:pos x="744" y="428"/>
              </a:cxn>
              <a:cxn ang="0">
                <a:pos x="744" y="478"/>
              </a:cxn>
              <a:cxn ang="0">
                <a:pos x="734" y="656"/>
              </a:cxn>
              <a:cxn ang="0">
                <a:pos x="710" y="830"/>
              </a:cxn>
              <a:cxn ang="0">
                <a:pos x="674" y="1002"/>
              </a:cxn>
              <a:cxn ang="0">
                <a:pos x="628" y="1172"/>
              </a:cxn>
              <a:cxn ang="0">
                <a:pos x="590" y="1296"/>
              </a:cxn>
              <a:cxn ang="0">
                <a:pos x="504" y="1542"/>
              </a:cxn>
              <a:cxn ang="0">
                <a:pos x="406" y="1782"/>
              </a:cxn>
              <a:cxn ang="0">
                <a:pos x="300" y="2020"/>
              </a:cxn>
              <a:cxn ang="0">
                <a:pos x="244" y="2136"/>
              </a:cxn>
              <a:cxn ang="0">
                <a:pos x="128" y="2366"/>
              </a:cxn>
              <a:cxn ang="0">
                <a:pos x="8" y="2594"/>
              </a:cxn>
              <a:cxn ang="0">
                <a:pos x="0" y="2608"/>
              </a:cxn>
              <a:cxn ang="0">
                <a:pos x="0" y="2612"/>
              </a:cxn>
              <a:cxn ang="0">
                <a:pos x="50" y="2690"/>
              </a:cxn>
              <a:cxn ang="0">
                <a:pos x="100" y="2766"/>
              </a:cxn>
              <a:cxn ang="0">
                <a:pos x="190" y="2890"/>
              </a:cxn>
              <a:cxn ang="0">
                <a:pos x="286" y="3006"/>
              </a:cxn>
              <a:cxn ang="0">
                <a:pos x="390" y="3116"/>
              </a:cxn>
              <a:cxn ang="0">
                <a:pos x="502" y="3220"/>
              </a:cxn>
              <a:cxn ang="0">
                <a:pos x="540" y="3252"/>
              </a:cxn>
              <a:cxn ang="0">
                <a:pos x="622" y="3312"/>
              </a:cxn>
              <a:cxn ang="0">
                <a:pos x="706" y="3366"/>
              </a:cxn>
              <a:cxn ang="0">
                <a:pos x="792" y="3414"/>
              </a:cxn>
              <a:cxn ang="0">
                <a:pos x="882" y="3456"/>
              </a:cxn>
              <a:cxn ang="0">
                <a:pos x="976" y="3492"/>
              </a:cxn>
              <a:cxn ang="0">
                <a:pos x="1070" y="3520"/>
              </a:cxn>
              <a:cxn ang="0">
                <a:pos x="1170" y="3542"/>
              </a:cxn>
              <a:cxn ang="0">
                <a:pos x="1220" y="3552"/>
              </a:cxn>
              <a:cxn ang="0">
                <a:pos x="1374" y="3568"/>
              </a:cxn>
              <a:cxn ang="0">
                <a:pos x="1382" y="3568"/>
              </a:cxn>
              <a:cxn ang="0">
                <a:pos x="1390" y="3572"/>
              </a:cxn>
              <a:cxn ang="0">
                <a:pos x="1420" y="3572"/>
              </a:cxn>
              <a:cxn ang="0">
                <a:pos x="1544" y="3572"/>
              </a:cxn>
              <a:cxn ang="0">
                <a:pos x="1544" y="3568"/>
              </a:cxn>
              <a:cxn ang="0">
                <a:pos x="1610" y="3564"/>
              </a:cxn>
              <a:cxn ang="0">
                <a:pos x="1740" y="3552"/>
              </a:cxn>
              <a:cxn ang="0">
                <a:pos x="1870" y="3530"/>
              </a:cxn>
              <a:cxn ang="0">
                <a:pos x="1998" y="3502"/>
              </a:cxn>
              <a:cxn ang="0">
                <a:pos x="2062" y="3486"/>
              </a:cxn>
              <a:cxn ang="0">
                <a:pos x="2262" y="3426"/>
              </a:cxn>
              <a:cxn ang="0">
                <a:pos x="2458" y="3356"/>
              </a:cxn>
              <a:cxn ang="0">
                <a:pos x="2650" y="3276"/>
              </a:cxn>
              <a:cxn ang="0">
                <a:pos x="2840" y="3190"/>
              </a:cxn>
              <a:cxn ang="0">
                <a:pos x="2966" y="3128"/>
              </a:cxn>
              <a:cxn ang="0">
                <a:pos x="3218" y="2996"/>
              </a:cxn>
              <a:cxn ang="0">
                <a:pos x="3464" y="2858"/>
              </a:cxn>
              <a:cxn ang="0">
                <a:pos x="3708" y="2714"/>
              </a:cxn>
              <a:cxn ang="0">
                <a:pos x="3828" y="2640"/>
              </a:cxn>
              <a:cxn ang="0">
                <a:pos x="3974" y="2548"/>
              </a:cxn>
              <a:cxn ang="0">
                <a:pos x="3984" y="2540"/>
              </a:cxn>
              <a:cxn ang="0">
                <a:pos x="3986" y="2526"/>
              </a:cxn>
            </a:cxnLst>
            <a:rect l="0" t="0" r="r" b="b"/>
            <a:pathLst>
              <a:path w="3986" h="3572">
                <a:moveTo>
                  <a:pt x="3986" y="2526"/>
                </a:moveTo>
                <a:lnTo>
                  <a:pt x="3986" y="2526"/>
                </a:lnTo>
                <a:lnTo>
                  <a:pt x="3986" y="2512"/>
                </a:lnTo>
                <a:lnTo>
                  <a:pt x="3986" y="2512"/>
                </a:lnTo>
                <a:lnTo>
                  <a:pt x="3986" y="0"/>
                </a:lnTo>
                <a:lnTo>
                  <a:pt x="3986" y="0"/>
                </a:lnTo>
                <a:lnTo>
                  <a:pt x="648" y="0"/>
                </a:lnTo>
                <a:lnTo>
                  <a:pt x="648" y="0"/>
                </a:lnTo>
                <a:lnTo>
                  <a:pt x="666" y="42"/>
                </a:lnTo>
                <a:lnTo>
                  <a:pt x="682" y="84"/>
                </a:lnTo>
                <a:lnTo>
                  <a:pt x="682" y="84"/>
                </a:lnTo>
                <a:lnTo>
                  <a:pt x="698" y="132"/>
                </a:lnTo>
                <a:lnTo>
                  <a:pt x="712" y="182"/>
                </a:lnTo>
                <a:lnTo>
                  <a:pt x="724" y="230"/>
                </a:lnTo>
                <a:lnTo>
                  <a:pt x="732" y="280"/>
                </a:lnTo>
                <a:lnTo>
                  <a:pt x="738" y="328"/>
                </a:lnTo>
                <a:lnTo>
                  <a:pt x="742" y="378"/>
                </a:lnTo>
                <a:lnTo>
                  <a:pt x="744" y="428"/>
                </a:lnTo>
                <a:lnTo>
                  <a:pt x="744" y="478"/>
                </a:lnTo>
                <a:lnTo>
                  <a:pt x="744" y="478"/>
                </a:lnTo>
                <a:lnTo>
                  <a:pt x="742" y="568"/>
                </a:lnTo>
                <a:lnTo>
                  <a:pt x="734" y="656"/>
                </a:lnTo>
                <a:lnTo>
                  <a:pt x="724" y="742"/>
                </a:lnTo>
                <a:lnTo>
                  <a:pt x="710" y="830"/>
                </a:lnTo>
                <a:lnTo>
                  <a:pt x="694" y="916"/>
                </a:lnTo>
                <a:lnTo>
                  <a:pt x="674" y="1002"/>
                </a:lnTo>
                <a:lnTo>
                  <a:pt x="652" y="1088"/>
                </a:lnTo>
                <a:lnTo>
                  <a:pt x="628" y="1172"/>
                </a:lnTo>
                <a:lnTo>
                  <a:pt x="628" y="1172"/>
                </a:lnTo>
                <a:lnTo>
                  <a:pt x="590" y="1296"/>
                </a:lnTo>
                <a:lnTo>
                  <a:pt x="548" y="1420"/>
                </a:lnTo>
                <a:lnTo>
                  <a:pt x="504" y="1542"/>
                </a:lnTo>
                <a:lnTo>
                  <a:pt x="456" y="1662"/>
                </a:lnTo>
                <a:lnTo>
                  <a:pt x="406" y="1782"/>
                </a:lnTo>
                <a:lnTo>
                  <a:pt x="354" y="1900"/>
                </a:lnTo>
                <a:lnTo>
                  <a:pt x="300" y="2020"/>
                </a:lnTo>
                <a:lnTo>
                  <a:pt x="244" y="2136"/>
                </a:lnTo>
                <a:lnTo>
                  <a:pt x="244" y="2136"/>
                </a:lnTo>
                <a:lnTo>
                  <a:pt x="188" y="2252"/>
                </a:lnTo>
                <a:lnTo>
                  <a:pt x="128" y="2366"/>
                </a:lnTo>
                <a:lnTo>
                  <a:pt x="70" y="2480"/>
                </a:lnTo>
                <a:lnTo>
                  <a:pt x="8" y="2594"/>
                </a:lnTo>
                <a:lnTo>
                  <a:pt x="8" y="2594"/>
                </a:lnTo>
                <a:lnTo>
                  <a:pt x="0" y="2608"/>
                </a:lnTo>
                <a:lnTo>
                  <a:pt x="0" y="2608"/>
                </a:lnTo>
                <a:lnTo>
                  <a:pt x="0" y="2612"/>
                </a:lnTo>
                <a:lnTo>
                  <a:pt x="0" y="2612"/>
                </a:lnTo>
                <a:lnTo>
                  <a:pt x="50" y="2690"/>
                </a:lnTo>
                <a:lnTo>
                  <a:pt x="100" y="2766"/>
                </a:lnTo>
                <a:lnTo>
                  <a:pt x="100" y="2766"/>
                </a:lnTo>
                <a:lnTo>
                  <a:pt x="144" y="2828"/>
                </a:lnTo>
                <a:lnTo>
                  <a:pt x="190" y="2890"/>
                </a:lnTo>
                <a:lnTo>
                  <a:pt x="236" y="2948"/>
                </a:lnTo>
                <a:lnTo>
                  <a:pt x="286" y="3006"/>
                </a:lnTo>
                <a:lnTo>
                  <a:pt x="336" y="3062"/>
                </a:lnTo>
                <a:lnTo>
                  <a:pt x="390" y="3116"/>
                </a:lnTo>
                <a:lnTo>
                  <a:pt x="444" y="3170"/>
                </a:lnTo>
                <a:lnTo>
                  <a:pt x="502" y="3220"/>
                </a:lnTo>
                <a:lnTo>
                  <a:pt x="502" y="3220"/>
                </a:lnTo>
                <a:lnTo>
                  <a:pt x="540" y="3252"/>
                </a:lnTo>
                <a:lnTo>
                  <a:pt x="582" y="3282"/>
                </a:lnTo>
                <a:lnTo>
                  <a:pt x="622" y="3312"/>
                </a:lnTo>
                <a:lnTo>
                  <a:pt x="664" y="3340"/>
                </a:lnTo>
                <a:lnTo>
                  <a:pt x="706" y="3366"/>
                </a:lnTo>
                <a:lnTo>
                  <a:pt x="750" y="3390"/>
                </a:lnTo>
                <a:lnTo>
                  <a:pt x="792" y="3414"/>
                </a:lnTo>
                <a:lnTo>
                  <a:pt x="838" y="3436"/>
                </a:lnTo>
                <a:lnTo>
                  <a:pt x="882" y="3456"/>
                </a:lnTo>
                <a:lnTo>
                  <a:pt x="928" y="3474"/>
                </a:lnTo>
                <a:lnTo>
                  <a:pt x="976" y="3492"/>
                </a:lnTo>
                <a:lnTo>
                  <a:pt x="1022" y="3506"/>
                </a:lnTo>
                <a:lnTo>
                  <a:pt x="1070" y="3520"/>
                </a:lnTo>
                <a:lnTo>
                  <a:pt x="1120" y="3532"/>
                </a:lnTo>
                <a:lnTo>
                  <a:pt x="1170" y="3542"/>
                </a:lnTo>
                <a:lnTo>
                  <a:pt x="1220" y="3552"/>
                </a:lnTo>
                <a:lnTo>
                  <a:pt x="1220" y="3552"/>
                </a:lnTo>
                <a:lnTo>
                  <a:pt x="1296" y="3562"/>
                </a:lnTo>
                <a:lnTo>
                  <a:pt x="1374" y="3568"/>
                </a:lnTo>
                <a:lnTo>
                  <a:pt x="1374" y="3568"/>
                </a:lnTo>
                <a:lnTo>
                  <a:pt x="1382" y="3568"/>
                </a:lnTo>
                <a:lnTo>
                  <a:pt x="1386" y="3568"/>
                </a:lnTo>
                <a:lnTo>
                  <a:pt x="1390" y="3572"/>
                </a:lnTo>
                <a:lnTo>
                  <a:pt x="1390" y="3572"/>
                </a:lnTo>
                <a:lnTo>
                  <a:pt x="1420" y="3572"/>
                </a:lnTo>
                <a:lnTo>
                  <a:pt x="1420" y="3572"/>
                </a:lnTo>
                <a:lnTo>
                  <a:pt x="1544" y="3572"/>
                </a:lnTo>
                <a:lnTo>
                  <a:pt x="1544" y="3572"/>
                </a:lnTo>
                <a:lnTo>
                  <a:pt x="1544" y="3568"/>
                </a:lnTo>
                <a:lnTo>
                  <a:pt x="1544" y="3568"/>
                </a:lnTo>
                <a:lnTo>
                  <a:pt x="1610" y="3564"/>
                </a:lnTo>
                <a:lnTo>
                  <a:pt x="1676" y="3558"/>
                </a:lnTo>
                <a:lnTo>
                  <a:pt x="1740" y="3552"/>
                </a:lnTo>
                <a:lnTo>
                  <a:pt x="1806" y="3542"/>
                </a:lnTo>
                <a:lnTo>
                  <a:pt x="1870" y="3530"/>
                </a:lnTo>
                <a:lnTo>
                  <a:pt x="1934" y="3516"/>
                </a:lnTo>
                <a:lnTo>
                  <a:pt x="1998" y="3502"/>
                </a:lnTo>
                <a:lnTo>
                  <a:pt x="2062" y="3486"/>
                </a:lnTo>
                <a:lnTo>
                  <a:pt x="2062" y="3486"/>
                </a:lnTo>
                <a:lnTo>
                  <a:pt x="2162" y="3458"/>
                </a:lnTo>
                <a:lnTo>
                  <a:pt x="2262" y="3426"/>
                </a:lnTo>
                <a:lnTo>
                  <a:pt x="2360" y="3392"/>
                </a:lnTo>
                <a:lnTo>
                  <a:pt x="2458" y="3356"/>
                </a:lnTo>
                <a:lnTo>
                  <a:pt x="2554" y="3316"/>
                </a:lnTo>
                <a:lnTo>
                  <a:pt x="2650" y="3276"/>
                </a:lnTo>
                <a:lnTo>
                  <a:pt x="2746" y="3234"/>
                </a:lnTo>
                <a:lnTo>
                  <a:pt x="2840" y="3190"/>
                </a:lnTo>
                <a:lnTo>
                  <a:pt x="2840" y="3190"/>
                </a:lnTo>
                <a:lnTo>
                  <a:pt x="2966" y="3128"/>
                </a:lnTo>
                <a:lnTo>
                  <a:pt x="3092" y="3062"/>
                </a:lnTo>
                <a:lnTo>
                  <a:pt x="3218" y="2996"/>
                </a:lnTo>
                <a:lnTo>
                  <a:pt x="3342" y="2928"/>
                </a:lnTo>
                <a:lnTo>
                  <a:pt x="3464" y="2858"/>
                </a:lnTo>
                <a:lnTo>
                  <a:pt x="3586" y="2786"/>
                </a:lnTo>
                <a:lnTo>
                  <a:pt x="3708" y="2714"/>
                </a:lnTo>
                <a:lnTo>
                  <a:pt x="3828" y="2640"/>
                </a:lnTo>
                <a:lnTo>
                  <a:pt x="3828" y="2640"/>
                </a:lnTo>
                <a:lnTo>
                  <a:pt x="3974" y="2548"/>
                </a:lnTo>
                <a:lnTo>
                  <a:pt x="3974" y="2548"/>
                </a:lnTo>
                <a:lnTo>
                  <a:pt x="3980" y="2544"/>
                </a:lnTo>
                <a:lnTo>
                  <a:pt x="3984" y="2540"/>
                </a:lnTo>
                <a:lnTo>
                  <a:pt x="3986" y="2534"/>
                </a:lnTo>
                <a:lnTo>
                  <a:pt x="3986" y="2526"/>
                </a:lnTo>
                <a:lnTo>
                  <a:pt x="3986" y="2526"/>
                </a:ln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Title 1"/>
          <p:cNvSpPr>
            <a:spLocks noGrp="1"/>
          </p:cNvSpPr>
          <p:nvPr>
            <p:ph type="ctrTitle" hasCustomPrompt="1"/>
          </p:nvPr>
        </p:nvSpPr>
        <p:spPr>
          <a:xfrm>
            <a:off x="407988" y="2339788"/>
            <a:ext cx="4967932" cy="1449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accent1"/>
                </a:solidFill>
              </a:defRPr>
            </a:lvl1pPr>
          </a:lstStyle>
          <a:p>
            <a:pPr marL="0" lvl="0"/>
            <a:r>
              <a:rPr lang="en-US" dirty="0"/>
              <a:t>Click to insert title</a:t>
            </a:r>
          </a:p>
        </p:txBody>
      </p:sp>
      <p:sp>
        <p:nvSpPr>
          <p:cNvPr id="8" name="Subtitle 2"/>
          <p:cNvSpPr>
            <a:spLocks noGrp="1"/>
          </p:cNvSpPr>
          <p:nvPr>
            <p:ph type="subTitle" idx="1" hasCustomPrompt="1"/>
          </p:nvPr>
        </p:nvSpPr>
        <p:spPr>
          <a:xfrm>
            <a:off x="407988" y="39325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sp>
        <p:nvSpPr>
          <p:cNvPr id="16" name="Picture Placeholder 11">
            <a:extLst>
              <a:ext uri="{FF2B5EF4-FFF2-40B4-BE49-F238E27FC236}">
                <a16:creationId xmlns:a16="http://schemas.microsoft.com/office/drawing/2014/main" id="{D4E263B9-5E55-409E-9F7C-2F67A89E06AA}"/>
              </a:ext>
            </a:extLst>
          </p:cNvPr>
          <p:cNvSpPr>
            <a:spLocks noGrp="1"/>
          </p:cNvSpPr>
          <p:nvPr>
            <p:ph type="pic" sz="quarter" idx="10"/>
          </p:nvPr>
        </p:nvSpPr>
        <p:spPr>
          <a:xfrm>
            <a:off x="5537200" y="-1588"/>
            <a:ext cx="6654800" cy="6859588"/>
          </a:xfrm>
          <a:prstGeom prst="rect">
            <a:avLst/>
          </a:prstGeom>
        </p:spPr>
        <p:txBody>
          <a:bodyPr anchor="ctr"/>
          <a:lstStyle>
            <a:lvl1pPr marL="0" indent="0" algn="ctr">
              <a:buNone/>
              <a:defRPr/>
            </a:lvl1pPr>
          </a:lstStyle>
          <a:p>
            <a:r>
              <a:rPr lang="fr-FR"/>
              <a:t>Cliquez sur l'icône pour ajouter une image</a:t>
            </a:r>
            <a:endParaRPr lang="pt-PT"/>
          </a:p>
        </p:txBody>
      </p:sp>
      <p:grpSp>
        <p:nvGrpSpPr>
          <p:cNvPr id="17" name="Group 14"/>
          <p:cNvGrpSpPr>
            <a:grpSpLocks noChangeAspect="1"/>
          </p:cNvGrpSpPr>
          <p:nvPr userDrawn="1"/>
        </p:nvGrpSpPr>
        <p:grpSpPr>
          <a:xfrm>
            <a:off x="407988" y="695702"/>
            <a:ext cx="5040000" cy="1123653"/>
            <a:chOff x="728663" y="4465638"/>
            <a:chExt cx="5354637" cy="1193800"/>
          </a:xfrm>
        </p:grpSpPr>
        <p:sp>
          <p:nvSpPr>
            <p:cNvPr id="18"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noEditPoints="1"/>
            </p:cNvSpPr>
            <p:nvPr userDrawn="1"/>
          </p:nvSpPr>
          <p:spPr bwMode="auto">
            <a:xfrm>
              <a:off x="728663" y="4483100"/>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40528548"/>
      </p:ext>
    </p:extLst>
  </p:cSld>
  <p:clrMapOvr>
    <a:masterClrMapping/>
  </p:clrMapOvr>
  <p:extLst mod="1">
    <p:ext uri="{DCECCB84-F9BA-43D5-87BE-67443E8EF086}">
      <p15:sldGuideLst xmlns:p15="http://schemas.microsoft.com/office/powerpoint/2012/main">
        <p15:guide id="1" pos="257" userDrawn="1">
          <p15:clr>
            <a:srgbClr val="FBAE40"/>
          </p15:clr>
        </p15:guide>
        <p15:guide id="2"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4">
            <a:extLst>
              <a:ext uri="{FF2B5EF4-FFF2-40B4-BE49-F238E27FC236}">
                <a16:creationId xmlns:a16="http://schemas.microsoft.com/office/drawing/2014/main" id="{AEFD73FD-4310-4FE6-83F6-4ADDF1642E27}"/>
              </a:ext>
            </a:extLst>
          </p:cNvPr>
          <p:cNvSpPr>
            <a:spLocks/>
          </p:cNvSpPr>
          <p:nvPr userDrawn="1"/>
        </p:nvSpPr>
        <p:spPr bwMode="auto">
          <a:xfrm>
            <a:off x="1" y="0"/>
            <a:ext cx="5942703" cy="6858000"/>
          </a:xfrm>
          <a:custGeom>
            <a:avLst/>
            <a:gdLst>
              <a:gd name="connsiteX0" fmla="*/ 0 w 5942703"/>
              <a:gd name="connsiteY0" fmla="*/ 0 h 6858000"/>
              <a:gd name="connsiteX1" fmla="*/ 1934854 w 5942703"/>
              <a:gd name="connsiteY1" fmla="*/ 0 h 6858000"/>
              <a:gd name="connsiteX2" fmla="*/ 2016936 w 5942703"/>
              <a:gd name="connsiteY2" fmla="*/ 210681 h 6858000"/>
              <a:gd name="connsiteX3" fmla="*/ 5381513 w 5942703"/>
              <a:gd name="connsiteY3" fmla="*/ 2418544 h 6858000"/>
              <a:gd name="connsiteX4" fmla="*/ 3933862 w 5942703"/>
              <a:gd name="connsiteY4" fmla="*/ 6759409 h 6858000"/>
              <a:gd name="connsiteX5" fmla="*/ 3795861 w 5942703"/>
              <a:gd name="connsiteY5" fmla="*/ 6858000 h 6858000"/>
              <a:gd name="connsiteX6" fmla="*/ 0 w 59427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2703" h="6858000">
                <a:moveTo>
                  <a:pt x="0" y="0"/>
                </a:moveTo>
                <a:lnTo>
                  <a:pt x="1934854" y="0"/>
                </a:lnTo>
                <a:lnTo>
                  <a:pt x="2016936" y="210681"/>
                </a:lnTo>
                <a:cubicBezTo>
                  <a:pt x="3206701" y="3025068"/>
                  <a:pt x="5838311" y="3712297"/>
                  <a:pt x="5381513" y="2418544"/>
                </a:cubicBezTo>
                <a:cubicBezTo>
                  <a:pt x="6119798" y="2697936"/>
                  <a:pt x="6539698" y="4845048"/>
                  <a:pt x="3933862" y="6759409"/>
                </a:cubicBezTo>
                <a:lnTo>
                  <a:pt x="3795861" y="6858000"/>
                </a:lnTo>
                <a:lnTo>
                  <a:pt x="0" y="6858000"/>
                </a:lnTo>
                <a:close/>
              </a:path>
            </a:pathLst>
          </a:custGeom>
          <a:solidFill>
            <a:srgbClr val="300B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2" name="Group 5">
            <a:extLst>
              <a:ext uri="{FF2B5EF4-FFF2-40B4-BE49-F238E27FC236}">
                <a16:creationId xmlns:a16="http://schemas.microsoft.com/office/drawing/2014/main" id="{D1D61DEE-13C9-4E34-97DE-432882EEB993}"/>
              </a:ext>
            </a:extLst>
          </p:cNvPr>
          <p:cNvGrpSpPr/>
          <p:nvPr userDrawn="1"/>
        </p:nvGrpSpPr>
        <p:grpSpPr>
          <a:xfrm>
            <a:off x="4979035" y="2404110"/>
            <a:ext cx="735013" cy="682321"/>
            <a:chOff x="5662614" y="3032124"/>
            <a:chExt cx="863600" cy="801689"/>
          </a:xfrm>
        </p:grpSpPr>
        <p:sp>
          <p:nvSpPr>
            <p:cNvPr id="30" name="Freeform 9">
              <a:extLst>
                <a:ext uri="{FF2B5EF4-FFF2-40B4-BE49-F238E27FC236}">
                  <a16:creationId xmlns:a16="http://schemas.microsoft.com/office/drawing/2014/main" id="{CA8EB9FD-9EF8-467D-92C6-8B7B687106BA}"/>
                </a:ext>
              </a:extLst>
            </p:cNvPr>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2">
              <a:extLst>
                <a:ext uri="{FF2B5EF4-FFF2-40B4-BE49-F238E27FC236}">
                  <a16:creationId xmlns:a16="http://schemas.microsoft.com/office/drawing/2014/main" id="{ED2560F6-388B-43F0-89C8-492914F4382E}"/>
                </a:ext>
              </a:extLst>
            </p:cNvPr>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4" y="2886346"/>
            <a:ext cx="4899531" cy="770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tx1"/>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a:t>
            </a:r>
            <a:r>
              <a:rPr lang="en-GB" sz="900" kern="1200" dirty="0">
                <a:solidFill>
                  <a:schemeClr val="tx1"/>
                </a:solidFill>
                <a:effectLst/>
                <a:latin typeface="+mn-lt"/>
                <a:ea typeface="+mn-ea"/>
                <a:cs typeface="+mn-cs"/>
              </a:rPr>
              <a:t>Building on its strong 50-year heritage and deep industry-specific expertise, Capgemini enables organizations to realize their business ambitions through an array of services </a:t>
            </a:r>
            <a:r>
              <a:rPr lang="en-US" sz="900" kern="1200" dirty="0">
                <a:solidFill>
                  <a:schemeClr val="tx1"/>
                </a:solidFill>
                <a:effectLst/>
                <a:latin typeface="+mn-lt"/>
                <a:ea typeface="+mn-ea"/>
                <a:cs typeface="+mn-cs"/>
              </a:rPr>
              <a:t>from strategy to operations. Capgemini is driven by the conviction that the business value of technology comes from and through people. It is a multicultural company of 200,000 team members in over 40 countries. The Group reported 2017 global revenues of EUR 12.8 billion.</a:t>
            </a:r>
          </a:p>
        </p:txBody>
      </p:sp>
      <p:sp>
        <p:nvSpPr>
          <p:cNvPr id="15" name="Rectangle 14"/>
          <p:cNvSpPr/>
          <p:nvPr userDrawn="1"/>
        </p:nvSpPr>
        <p:spPr>
          <a:xfrm>
            <a:off x="6536184" y="2507082"/>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16" name="Rectangle 15"/>
          <p:cNvSpPr/>
          <p:nvPr userDrawn="1"/>
        </p:nvSpPr>
        <p:spPr>
          <a:xfrm>
            <a:off x="6536184" y="4235826"/>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spcAft>
                <a:spcPts val="600"/>
              </a:spcAft>
            </a:pPr>
            <a:r>
              <a:rPr lang="en-US" sz="900" dirty="0">
                <a:solidFill>
                  <a:schemeClr val="tx1"/>
                </a:solidFill>
              </a:rPr>
              <a:t>Learn more about us at</a:t>
            </a:r>
          </a:p>
          <a:p>
            <a:pPr algn="just">
              <a:lnSpc>
                <a:spcPts val="1200"/>
              </a:lnSpc>
            </a:pPr>
            <a:r>
              <a:rPr lang="en-US" sz="1400" dirty="0">
                <a:solidFill>
                  <a:schemeClr val="accent2"/>
                </a:solidFill>
              </a:rPr>
              <a:t>www.capgemini.com</a:t>
            </a:r>
          </a:p>
        </p:txBody>
      </p:sp>
      <p:pic>
        <p:nvPicPr>
          <p:cNvPr id="17" name="Picture 2" descr="D:\My Work\Template\Icons\Social Media\LinkedIN.png">
            <a:hlinkClick r:id="rId2"/>
          </p:cNvPr>
          <p:cNvPicPr>
            <a:picLocks noChangeAspect="1" noChangeArrowheads="1"/>
          </p:cNvPicPr>
          <p:nvPr userDrawn="1"/>
        </p:nvPicPr>
        <p:blipFill>
          <a:blip r:embed="rId3" cstate="print"/>
          <a:srcRect/>
          <a:stretch>
            <a:fillRect/>
          </a:stretch>
        </p:blipFill>
        <p:spPr bwMode="auto">
          <a:xfrm>
            <a:off x="810097" y="3979258"/>
            <a:ext cx="333195" cy="333195"/>
          </a:xfrm>
          <a:prstGeom prst="rect">
            <a:avLst/>
          </a:prstGeom>
          <a:noFill/>
        </p:spPr>
      </p:pic>
      <p:pic>
        <p:nvPicPr>
          <p:cNvPr id="18" name="Picture 4" descr="D:\My Work\Template\Icons\Social Media\SlideShare.png">
            <a:hlinkClick r:id="rId4"/>
          </p:cNvPr>
          <p:cNvPicPr>
            <a:picLocks noChangeAspect="1" noChangeArrowheads="1"/>
          </p:cNvPicPr>
          <p:nvPr userDrawn="1"/>
        </p:nvPicPr>
        <p:blipFill>
          <a:blip r:embed="rId5" cstate="print"/>
          <a:srcRect/>
          <a:stretch>
            <a:fillRect/>
          </a:stretch>
        </p:blipFill>
        <p:spPr bwMode="auto">
          <a:xfrm>
            <a:off x="1193474" y="3979258"/>
            <a:ext cx="333195" cy="333195"/>
          </a:xfrm>
          <a:prstGeom prst="rect">
            <a:avLst/>
          </a:prstGeom>
          <a:noFill/>
        </p:spPr>
      </p:pic>
      <p:pic>
        <p:nvPicPr>
          <p:cNvPr id="19" name="Picture 5" descr="D:\My Work\Template\Icons\Social Media\Twitter.png">
            <a:hlinkClick r:id="rId6"/>
          </p:cNvPr>
          <p:cNvPicPr>
            <a:picLocks noChangeAspect="1" noChangeArrowheads="1"/>
          </p:cNvPicPr>
          <p:nvPr userDrawn="1"/>
        </p:nvPicPr>
        <p:blipFill>
          <a:blip r:embed="rId7" cstate="print"/>
          <a:srcRect/>
          <a:stretch>
            <a:fillRect/>
          </a:stretch>
        </p:blipFill>
        <p:spPr bwMode="auto">
          <a:xfrm>
            <a:off x="1576851" y="3979258"/>
            <a:ext cx="333195" cy="333195"/>
          </a:xfrm>
          <a:prstGeom prst="rect">
            <a:avLst/>
          </a:prstGeom>
          <a:noFill/>
        </p:spPr>
      </p:pic>
      <p:pic>
        <p:nvPicPr>
          <p:cNvPr id="20" name="Picture 6" descr="D:\My Work\Template\Icons\Social Media\YouTube.png">
            <a:hlinkClick r:id="rId8"/>
          </p:cNvPr>
          <p:cNvPicPr>
            <a:picLocks noChangeAspect="1" noChangeArrowheads="1"/>
          </p:cNvPicPr>
          <p:nvPr userDrawn="1"/>
        </p:nvPicPr>
        <p:blipFill>
          <a:blip r:embed="rId9" cstate="print"/>
          <a:srcRect/>
          <a:stretch>
            <a:fillRect/>
          </a:stretch>
        </p:blipFill>
        <p:spPr bwMode="auto">
          <a:xfrm>
            <a:off x="1960227" y="3979258"/>
            <a:ext cx="333195" cy="333195"/>
          </a:xfrm>
          <a:prstGeom prst="rect">
            <a:avLst/>
          </a:prstGeom>
          <a:noFill/>
        </p:spPr>
      </p:pic>
      <p:pic>
        <p:nvPicPr>
          <p:cNvPr id="21" name="Picture 7" descr="D:\My Work\Template\Icons\Social Media\Facebook.png">
            <a:hlinkClick r:id="rId10"/>
          </p:cNvPr>
          <p:cNvPicPr>
            <a:picLocks noChangeAspect="1" noChangeArrowheads="1"/>
          </p:cNvPicPr>
          <p:nvPr userDrawn="1"/>
        </p:nvPicPr>
        <p:blipFill>
          <a:blip r:embed="rId11" cstate="print"/>
          <a:srcRect/>
          <a:stretch>
            <a:fillRect/>
          </a:stretch>
        </p:blipFill>
        <p:spPr bwMode="auto">
          <a:xfrm>
            <a:off x="426720" y="3979258"/>
            <a:ext cx="333195" cy="333195"/>
          </a:xfrm>
          <a:prstGeom prst="rect">
            <a:avLst/>
          </a:prstGeom>
          <a:noFill/>
        </p:spPr>
      </p:pic>
      <p:sp>
        <p:nvSpPr>
          <p:cNvPr id="23" name="Rectangle 22"/>
          <p:cNvSpPr/>
          <p:nvPr userDrawn="1"/>
        </p:nvSpPr>
        <p:spPr>
          <a:xfrm>
            <a:off x="426720" y="5764024"/>
            <a:ext cx="4013280" cy="446276"/>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presentation contains information that may be privileged or confidential and is the property of the Capgemini Group.</a:t>
            </a:r>
          </a:p>
          <a:p>
            <a:pPr>
              <a:spcAft>
                <a:spcPts val="600"/>
              </a:spcAft>
            </a:pPr>
            <a:r>
              <a:rPr lang="en-US" sz="800" noProof="0" dirty="0">
                <a:solidFill>
                  <a:schemeClr val="bg1"/>
                </a:solidFill>
                <a:latin typeface="Arial"/>
                <a:cs typeface="Arial"/>
              </a:rPr>
              <a:t>Copyright © 2018 Capgemini. All rights reserved.</a:t>
            </a:r>
          </a:p>
        </p:txBody>
      </p:sp>
      <p:sp>
        <p:nvSpPr>
          <p:cNvPr id="25" name="Rectangle 24">
            <a:hlinkClick r:id="rId12"/>
          </p:cNvPr>
          <p:cNvSpPr/>
          <p:nvPr userDrawn="1"/>
        </p:nvSpPr>
        <p:spPr>
          <a:xfrm>
            <a:off x="7489902" y="3812094"/>
            <a:ext cx="2336088"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hlinkClick r:id="rId13"/>
          </p:cNvPr>
          <p:cNvSpPr/>
          <p:nvPr userDrawn="1"/>
        </p:nvSpPr>
        <p:spPr>
          <a:xfrm>
            <a:off x="10730865" y="3812094"/>
            <a:ext cx="704850" cy="124676"/>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e 26"/>
          <p:cNvGrpSpPr>
            <a:grpSpLocks noChangeAspect="1"/>
          </p:cNvGrpSpPr>
          <p:nvPr userDrawn="1"/>
        </p:nvGrpSpPr>
        <p:grpSpPr>
          <a:xfrm>
            <a:off x="444000" y="4471814"/>
            <a:ext cx="2340000" cy="181186"/>
            <a:chOff x="401412" y="4886021"/>
            <a:chExt cx="7483476" cy="579438"/>
          </a:xfrm>
          <a:solidFill>
            <a:schemeClr val="bg1"/>
          </a:solidFill>
        </p:grpSpPr>
        <p:sp>
          <p:nvSpPr>
            <p:cNvPr id="28" name="Freeform 5"/>
            <p:cNvSpPr>
              <a:spLocks noEditPoints="1"/>
            </p:cNvSpPr>
            <p:nvPr userDrawn="1"/>
          </p:nvSpPr>
          <p:spPr bwMode="auto">
            <a:xfrm>
              <a:off x="401412" y="4930471"/>
              <a:ext cx="293688" cy="422275"/>
            </a:xfrm>
            <a:custGeom>
              <a:avLst/>
              <a:gdLst>
                <a:gd name="T0" fmla="*/ 18 w 48"/>
                <a:gd name="T1" fmla="*/ 0 h 67"/>
                <a:gd name="T2" fmla="*/ 41 w 48"/>
                <a:gd name="T3" fmla="*/ 5 h 67"/>
                <a:gd name="T4" fmla="*/ 48 w 48"/>
                <a:gd name="T5" fmla="*/ 22 h 67"/>
                <a:gd name="T6" fmla="*/ 46 w 48"/>
                <a:gd name="T7" fmla="*/ 32 h 67"/>
                <a:gd name="T8" fmla="*/ 40 w 48"/>
                <a:gd name="T9" fmla="*/ 39 h 67"/>
                <a:gd name="T10" fmla="*/ 31 w 48"/>
                <a:gd name="T11" fmla="*/ 43 h 67"/>
                <a:gd name="T12" fmla="*/ 18 w 48"/>
                <a:gd name="T13" fmla="*/ 44 h 67"/>
                <a:gd name="T14" fmla="*/ 12 w 48"/>
                <a:gd name="T15" fmla="*/ 44 h 67"/>
                <a:gd name="T16" fmla="*/ 12 w 48"/>
                <a:gd name="T17" fmla="*/ 67 h 67"/>
                <a:gd name="T18" fmla="*/ 0 w 48"/>
                <a:gd name="T19" fmla="*/ 67 h 67"/>
                <a:gd name="T20" fmla="*/ 0 w 48"/>
                <a:gd name="T21" fmla="*/ 2 h 67"/>
                <a:gd name="T22" fmla="*/ 9 w 48"/>
                <a:gd name="T23" fmla="*/ 1 h 67"/>
                <a:gd name="T24" fmla="*/ 18 w 48"/>
                <a:gd name="T25" fmla="*/ 0 h 67"/>
                <a:gd name="T26" fmla="*/ 19 w 48"/>
                <a:gd name="T27" fmla="*/ 11 h 67"/>
                <a:gd name="T28" fmla="*/ 12 w 48"/>
                <a:gd name="T29" fmla="*/ 11 h 67"/>
                <a:gd name="T30" fmla="*/ 12 w 48"/>
                <a:gd name="T31" fmla="*/ 34 h 67"/>
                <a:gd name="T32" fmla="*/ 18 w 48"/>
                <a:gd name="T33" fmla="*/ 34 h 67"/>
                <a:gd name="T34" fmla="*/ 31 w 48"/>
                <a:gd name="T35" fmla="*/ 31 h 67"/>
                <a:gd name="T36" fmla="*/ 36 w 48"/>
                <a:gd name="T37" fmla="*/ 22 h 67"/>
                <a:gd name="T38" fmla="*/ 35 w 48"/>
                <a:gd name="T39" fmla="*/ 16 h 67"/>
                <a:gd name="T40" fmla="*/ 31 w 48"/>
                <a:gd name="T41" fmla="*/ 13 h 67"/>
                <a:gd name="T42" fmla="*/ 26 w 48"/>
                <a:gd name="T43" fmla="*/ 11 h 67"/>
                <a:gd name="T44" fmla="*/ 19 w 48"/>
                <a:gd name="T45"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67">
                  <a:moveTo>
                    <a:pt x="18" y="0"/>
                  </a:moveTo>
                  <a:cubicBezTo>
                    <a:pt x="28" y="0"/>
                    <a:pt x="36" y="2"/>
                    <a:pt x="41" y="5"/>
                  </a:cubicBezTo>
                  <a:cubicBezTo>
                    <a:pt x="46" y="9"/>
                    <a:pt x="48" y="14"/>
                    <a:pt x="48" y="22"/>
                  </a:cubicBezTo>
                  <a:cubicBezTo>
                    <a:pt x="48" y="26"/>
                    <a:pt x="48" y="29"/>
                    <a:pt x="46" y="32"/>
                  </a:cubicBezTo>
                  <a:cubicBezTo>
                    <a:pt x="45" y="35"/>
                    <a:pt x="43" y="37"/>
                    <a:pt x="40" y="39"/>
                  </a:cubicBezTo>
                  <a:cubicBezTo>
                    <a:pt x="38" y="41"/>
                    <a:pt x="35" y="42"/>
                    <a:pt x="31" y="43"/>
                  </a:cubicBezTo>
                  <a:cubicBezTo>
                    <a:pt x="27" y="44"/>
                    <a:pt x="23" y="44"/>
                    <a:pt x="18" y="44"/>
                  </a:cubicBezTo>
                  <a:cubicBezTo>
                    <a:pt x="12" y="44"/>
                    <a:pt x="12" y="44"/>
                    <a:pt x="12" y="44"/>
                  </a:cubicBezTo>
                  <a:cubicBezTo>
                    <a:pt x="12" y="67"/>
                    <a:pt x="12" y="67"/>
                    <a:pt x="12" y="67"/>
                  </a:cubicBezTo>
                  <a:cubicBezTo>
                    <a:pt x="0" y="67"/>
                    <a:pt x="0" y="67"/>
                    <a:pt x="0" y="67"/>
                  </a:cubicBezTo>
                  <a:cubicBezTo>
                    <a:pt x="0" y="2"/>
                    <a:pt x="0" y="2"/>
                    <a:pt x="0" y="2"/>
                  </a:cubicBezTo>
                  <a:cubicBezTo>
                    <a:pt x="2" y="1"/>
                    <a:pt x="6" y="1"/>
                    <a:pt x="9" y="1"/>
                  </a:cubicBezTo>
                  <a:cubicBezTo>
                    <a:pt x="12" y="0"/>
                    <a:pt x="16" y="0"/>
                    <a:pt x="18" y="0"/>
                  </a:cubicBezTo>
                  <a:close/>
                  <a:moveTo>
                    <a:pt x="19" y="11"/>
                  </a:moveTo>
                  <a:cubicBezTo>
                    <a:pt x="16" y="11"/>
                    <a:pt x="14" y="11"/>
                    <a:pt x="12" y="11"/>
                  </a:cubicBezTo>
                  <a:cubicBezTo>
                    <a:pt x="12" y="34"/>
                    <a:pt x="12" y="34"/>
                    <a:pt x="12" y="34"/>
                  </a:cubicBezTo>
                  <a:cubicBezTo>
                    <a:pt x="18" y="34"/>
                    <a:pt x="18" y="34"/>
                    <a:pt x="18" y="34"/>
                  </a:cubicBezTo>
                  <a:cubicBezTo>
                    <a:pt x="23" y="34"/>
                    <a:pt x="28" y="33"/>
                    <a:pt x="31" y="31"/>
                  </a:cubicBezTo>
                  <a:cubicBezTo>
                    <a:pt x="34" y="29"/>
                    <a:pt x="36" y="26"/>
                    <a:pt x="36" y="22"/>
                  </a:cubicBezTo>
                  <a:cubicBezTo>
                    <a:pt x="36" y="20"/>
                    <a:pt x="35" y="18"/>
                    <a:pt x="35" y="16"/>
                  </a:cubicBezTo>
                  <a:cubicBezTo>
                    <a:pt x="34" y="15"/>
                    <a:pt x="33" y="14"/>
                    <a:pt x="31" y="13"/>
                  </a:cubicBezTo>
                  <a:cubicBezTo>
                    <a:pt x="30" y="12"/>
                    <a:pt x="28" y="12"/>
                    <a:pt x="26" y="11"/>
                  </a:cubicBezTo>
                  <a:cubicBezTo>
                    <a:pt x="24" y="11"/>
                    <a:pt x="22" y="11"/>
                    <a:pt x="19" y="1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userDrawn="1"/>
          </p:nvSpPr>
          <p:spPr bwMode="auto">
            <a:xfrm>
              <a:off x="714150" y="5030484"/>
              <a:ext cx="280988" cy="334963"/>
            </a:xfrm>
            <a:custGeom>
              <a:avLst/>
              <a:gdLst>
                <a:gd name="T0" fmla="*/ 0 w 46"/>
                <a:gd name="T1" fmla="*/ 27 h 53"/>
                <a:gd name="T2" fmla="*/ 2 w 46"/>
                <a:gd name="T3" fmla="*/ 15 h 53"/>
                <a:gd name="T4" fmla="*/ 8 w 46"/>
                <a:gd name="T5" fmla="*/ 7 h 53"/>
                <a:gd name="T6" fmla="*/ 15 w 46"/>
                <a:gd name="T7" fmla="*/ 2 h 53"/>
                <a:gd name="T8" fmla="*/ 24 w 46"/>
                <a:gd name="T9" fmla="*/ 0 h 53"/>
                <a:gd name="T10" fmla="*/ 40 w 46"/>
                <a:gd name="T11" fmla="*/ 6 h 53"/>
                <a:gd name="T12" fmla="*/ 46 w 46"/>
                <a:gd name="T13" fmla="*/ 26 h 53"/>
                <a:gd name="T14" fmla="*/ 46 w 46"/>
                <a:gd name="T15" fmla="*/ 28 h 53"/>
                <a:gd name="T16" fmla="*/ 46 w 46"/>
                <a:gd name="T17" fmla="*/ 30 h 53"/>
                <a:gd name="T18" fmla="*/ 12 w 46"/>
                <a:gd name="T19" fmla="*/ 30 h 53"/>
                <a:gd name="T20" fmla="*/ 17 w 46"/>
                <a:gd name="T21" fmla="*/ 39 h 53"/>
                <a:gd name="T22" fmla="*/ 28 w 46"/>
                <a:gd name="T23" fmla="*/ 43 h 53"/>
                <a:gd name="T24" fmla="*/ 35 w 46"/>
                <a:gd name="T25" fmla="*/ 42 h 53"/>
                <a:gd name="T26" fmla="*/ 41 w 46"/>
                <a:gd name="T27" fmla="*/ 40 h 53"/>
                <a:gd name="T28" fmla="*/ 43 w 46"/>
                <a:gd name="T29" fmla="*/ 50 h 53"/>
                <a:gd name="T30" fmla="*/ 40 w 46"/>
                <a:gd name="T31" fmla="*/ 51 h 53"/>
                <a:gd name="T32" fmla="*/ 36 w 46"/>
                <a:gd name="T33" fmla="*/ 52 h 53"/>
                <a:gd name="T34" fmla="*/ 31 w 46"/>
                <a:gd name="T35" fmla="*/ 52 h 53"/>
                <a:gd name="T36" fmla="*/ 26 w 46"/>
                <a:gd name="T37" fmla="*/ 53 h 53"/>
                <a:gd name="T38" fmla="*/ 15 w 46"/>
                <a:gd name="T39" fmla="*/ 51 h 53"/>
                <a:gd name="T40" fmla="*/ 7 w 46"/>
                <a:gd name="T41" fmla="*/ 45 h 53"/>
                <a:gd name="T42" fmla="*/ 2 w 46"/>
                <a:gd name="T43" fmla="*/ 37 h 53"/>
                <a:gd name="T44" fmla="*/ 0 w 46"/>
                <a:gd name="T45" fmla="*/ 27 h 53"/>
                <a:gd name="T46" fmla="*/ 34 w 46"/>
                <a:gd name="T47" fmla="*/ 21 h 53"/>
                <a:gd name="T48" fmla="*/ 34 w 46"/>
                <a:gd name="T49" fmla="*/ 17 h 53"/>
                <a:gd name="T50" fmla="*/ 32 w 46"/>
                <a:gd name="T51" fmla="*/ 13 h 53"/>
                <a:gd name="T52" fmla="*/ 28 w 46"/>
                <a:gd name="T53" fmla="*/ 11 h 53"/>
                <a:gd name="T54" fmla="*/ 24 w 46"/>
                <a:gd name="T55" fmla="*/ 10 h 53"/>
                <a:gd name="T56" fmla="*/ 19 w 46"/>
                <a:gd name="T57" fmla="*/ 11 h 53"/>
                <a:gd name="T58" fmla="*/ 16 w 46"/>
                <a:gd name="T59" fmla="*/ 13 h 53"/>
                <a:gd name="T60" fmla="*/ 14 w 46"/>
                <a:gd name="T61" fmla="*/ 17 h 53"/>
                <a:gd name="T62" fmla="*/ 13 w 46"/>
                <a:gd name="T63" fmla="*/ 21 h 53"/>
                <a:gd name="T64" fmla="*/ 34 w 46"/>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 h="53">
                  <a:moveTo>
                    <a:pt x="0" y="27"/>
                  </a:moveTo>
                  <a:cubicBezTo>
                    <a:pt x="0" y="22"/>
                    <a:pt x="1" y="18"/>
                    <a:pt x="2" y="15"/>
                  </a:cubicBezTo>
                  <a:cubicBezTo>
                    <a:pt x="4" y="12"/>
                    <a:pt x="6" y="9"/>
                    <a:pt x="8" y="7"/>
                  </a:cubicBezTo>
                  <a:cubicBezTo>
                    <a:pt x="10" y="4"/>
                    <a:pt x="12" y="3"/>
                    <a:pt x="15" y="2"/>
                  </a:cubicBezTo>
                  <a:cubicBezTo>
                    <a:pt x="18" y="0"/>
                    <a:pt x="21" y="0"/>
                    <a:pt x="24" y="0"/>
                  </a:cubicBezTo>
                  <a:cubicBezTo>
                    <a:pt x="31" y="0"/>
                    <a:pt x="36" y="2"/>
                    <a:pt x="40" y="6"/>
                  </a:cubicBezTo>
                  <a:cubicBezTo>
                    <a:pt x="44" y="11"/>
                    <a:pt x="46" y="17"/>
                    <a:pt x="46" y="26"/>
                  </a:cubicBezTo>
                  <a:cubicBezTo>
                    <a:pt x="46" y="26"/>
                    <a:pt x="46" y="27"/>
                    <a:pt x="46" y="28"/>
                  </a:cubicBezTo>
                  <a:cubicBezTo>
                    <a:pt x="46" y="29"/>
                    <a:pt x="46" y="29"/>
                    <a:pt x="46" y="30"/>
                  </a:cubicBezTo>
                  <a:cubicBezTo>
                    <a:pt x="12" y="30"/>
                    <a:pt x="12" y="30"/>
                    <a:pt x="12" y="30"/>
                  </a:cubicBezTo>
                  <a:cubicBezTo>
                    <a:pt x="13" y="34"/>
                    <a:pt x="14" y="37"/>
                    <a:pt x="17" y="39"/>
                  </a:cubicBezTo>
                  <a:cubicBezTo>
                    <a:pt x="19" y="41"/>
                    <a:pt x="23" y="43"/>
                    <a:pt x="28" y="43"/>
                  </a:cubicBezTo>
                  <a:cubicBezTo>
                    <a:pt x="31" y="43"/>
                    <a:pt x="33" y="42"/>
                    <a:pt x="35" y="42"/>
                  </a:cubicBezTo>
                  <a:cubicBezTo>
                    <a:pt x="38" y="41"/>
                    <a:pt x="40" y="41"/>
                    <a:pt x="41" y="40"/>
                  </a:cubicBezTo>
                  <a:cubicBezTo>
                    <a:pt x="43" y="50"/>
                    <a:pt x="43" y="50"/>
                    <a:pt x="43" y="50"/>
                  </a:cubicBezTo>
                  <a:cubicBezTo>
                    <a:pt x="42" y="50"/>
                    <a:pt x="41" y="50"/>
                    <a:pt x="40" y="51"/>
                  </a:cubicBezTo>
                  <a:cubicBezTo>
                    <a:pt x="39" y="51"/>
                    <a:pt x="38" y="51"/>
                    <a:pt x="36" y="52"/>
                  </a:cubicBezTo>
                  <a:cubicBezTo>
                    <a:pt x="35" y="52"/>
                    <a:pt x="33" y="52"/>
                    <a:pt x="31" y="52"/>
                  </a:cubicBezTo>
                  <a:cubicBezTo>
                    <a:pt x="30" y="53"/>
                    <a:pt x="28" y="53"/>
                    <a:pt x="26" y="53"/>
                  </a:cubicBezTo>
                  <a:cubicBezTo>
                    <a:pt x="22" y="53"/>
                    <a:pt x="18" y="52"/>
                    <a:pt x="15" y="51"/>
                  </a:cubicBezTo>
                  <a:cubicBezTo>
                    <a:pt x="12" y="49"/>
                    <a:pt x="9" y="48"/>
                    <a:pt x="7" y="45"/>
                  </a:cubicBezTo>
                  <a:cubicBezTo>
                    <a:pt x="5" y="43"/>
                    <a:pt x="3" y="40"/>
                    <a:pt x="2" y="37"/>
                  </a:cubicBezTo>
                  <a:cubicBezTo>
                    <a:pt x="1" y="34"/>
                    <a:pt x="0" y="30"/>
                    <a:pt x="0" y="27"/>
                  </a:cubicBezTo>
                  <a:close/>
                  <a:moveTo>
                    <a:pt x="34" y="21"/>
                  </a:moveTo>
                  <a:cubicBezTo>
                    <a:pt x="34" y="20"/>
                    <a:pt x="34" y="18"/>
                    <a:pt x="34" y="17"/>
                  </a:cubicBezTo>
                  <a:cubicBezTo>
                    <a:pt x="33" y="15"/>
                    <a:pt x="32" y="14"/>
                    <a:pt x="32" y="13"/>
                  </a:cubicBezTo>
                  <a:cubicBezTo>
                    <a:pt x="31" y="12"/>
                    <a:pt x="30" y="11"/>
                    <a:pt x="28" y="11"/>
                  </a:cubicBezTo>
                  <a:cubicBezTo>
                    <a:pt x="27" y="10"/>
                    <a:pt x="26" y="10"/>
                    <a:pt x="24" y="10"/>
                  </a:cubicBezTo>
                  <a:cubicBezTo>
                    <a:pt x="22" y="10"/>
                    <a:pt x="21" y="10"/>
                    <a:pt x="19" y="11"/>
                  </a:cubicBezTo>
                  <a:cubicBezTo>
                    <a:pt x="18" y="11"/>
                    <a:pt x="17" y="12"/>
                    <a:pt x="16" y="13"/>
                  </a:cubicBezTo>
                  <a:cubicBezTo>
                    <a:pt x="15" y="14"/>
                    <a:pt x="14" y="16"/>
                    <a:pt x="14" y="17"/>
                  </a:cubicBezTo>
                  <a:cubicBezTo>
                    <a:pt x="13" y="18"/>
                    <a:pt x="13" y="20"/>
                    <a:pt x="13" y="21"/>
                  </a:cubicBezTo>
                  <a:lnTo>
                    <a:pt x="34"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
            <p:cNvSpPr>
              <a:spLocks noEditPoints="1"/>
            </p:cNvSpPr>
            <p:nvPr userDrawn="1"/>
          </p:nvSpPr>
          <p:spPr bwMode="auto">
            <a:xfrm>
              <a:off x="1038000" y="5030484"/>
              <a:ext cx="298450" cy="334963"/>
            </a:xfrm>
            <a:custGeom>
              <a:avLst/>
              <a:gdLst>
                <a:gd name="T0" fmla="*/ 49 w 49"/>
                <a:gd name="T1" fmla="*/ 26 h 53"/>
                <a:gd name="T2" fmla="*/ 47 w 49"/>
                <a:gd name="T3" fmla="*/ 37 h 53"/>
                <a:gd name="T4" fmla="*/ 42 w 49"/>
                <a:gd name="T5" fmla="*/ 45 h 53"/>
                <a:gd name="T6" fmla="*/ 34 w 49"/>
                <a:gd name="T7" fmla="*/ 51 h 53"/>
                <a:gd name="T8" fmla="*/ 24 w 49"/>
                <a:gd name="T9" fmla="*/ 53 h 53"/>
                <a:gd name="T10" fmla="*/ 15 w 49"/>
                <a:gd name="T11" fmla="*/ 51 h 53"/>
                <a:gd name="T12" fmla="*/ 7 w 49"/>
                <a:gd name="T13" fmla="*/ 45 h 53"/>
                <a:gd name="T14" fmla="*/ 2 w 49"/>
                <a:gd name="T15" fmla="*/ 37 h 53"/>
                <a:gd name="T16" fmla="*/ 0 w 49"/>
                <a:gd name="T17" fmla="*/ 26 h 53"/>
                <a:gd name="T18" fmla="*/ 2 w 49"/>
                <a:gd name="T19" fmla="*/ 15 h 53"/>
                <a:gd name="T20" fmla="*/ 7 w 49"/>
                <a:gd name="T21" fmla="*/ 7 h 53"/>
                <a:gd name="T22" fmla="*/ 15 w 49"/>
                <a:gd name="T23" fmla="*/ 2 h 53"/>
                <a:gd name="T24" fmla="*/ 24 w 49"/>
                <a:gd name="T25" fmla="*/ 0 h 53"/>
                <a:gd name="T26" fmla="*/ 34 w 49"/>
                <a:gd name="T27" fmla="*/ 2 h 53"/>
                <a:gd name="T28" fmla="*/ 42 w 49"/>
                <a:gd name="T29" fmla="*/ 7 h 53"/>
                <a:gd name="T30" fmla="*/ 47 w 49"/>
                <a:gd name="T31" fmla="*/ 15 h 53"/>
                <a:gd name="T32" fmla="*/ 49 w 49"/>
                <a:gd name="T33" fmla="*/ 26 h 53"/>
                <a:gd name="T34" fmla="*/ 37 w 49"/>
                <a:gd name="T35" fmla="*/ 26 h 53"/>
                <a:gd name="T36" fmla="*/ 33 w 49"/>
                <a:gd name="T37" fmla="*/ 14 h 53"/>
                <a:gd name="T38" fmla="*/ 24 w 49"/>
                <a:gd name="T39" fmla="*/ 10 h 53"/>
                <a:gd name="T40" fmla="*/ 16 w 49"/>
                <a:gd name="T41" fmla="*/ 14 h 53"/>
                <a:gd name="T42" fmla="*/ 12 w 49"/>
                <a:gd name="T43" fmla="*/ 26 h 53"/>
                <a:gd name="T44" fmla="*/ 16 w 49"/>
                <a:gd name="T45" fmla="*/ 38 h 53"/>
                <a:gd name="T46" fmla="*/ 24 w 49"/>
                <a:gd name="T47" fmla="*/ 43 h 53"/>
                <a:gd name="T48" fmla="*/ 33 w 49"/>
                <a:gd name="T49" fmla="*/ 38 h 53"/>
                <a:gd name="T50" fmla="*/ 37 w 49"/>
                <a:gd name="T5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3">
                  <a:moveTo>
                    <a:pt x="49" y="26"/>
                  </a:moveTo>
                  <a:cubicBezTo>
                    <a:pt x="49" y="30"/>
                    <a:pt x="48" y="34"/>
                    <a:pt x="47" y="37"/>
                  </a:cubicBezTo>
                  <a:cubicBezTo>
                    <a:pt x="46" y="40"/>
                    <a:pt x="44" y="43"/>
                    <a:pt x="42" y="45"/>
                  </a:cubicBezTo>
                  <a:cubicBezTo>
                    <a:pt x="40" y="48"/>
                    <a:pt x="37" y="50"/>
                    <a:pt x="34" y="51"/>
                  </a:cubicBezTo>
                  <a:cubicBezTo>
                    <a:pt x="31" y="52"/>
                    <a:pt x="28" y="53"/>
                    <a:pt x="24" y="53"/>
                  </a:cubicBezTo>
                  <a:cubicBezTo>
                    <a:pt x="21" y="53"/>
                    <a:pt x="18" y="52"/>
                    <a:pt x="15" y="51"/>
                  </a:cubicBezTo>
                  <a:cubicBezTo>
                    <a:pt x="12" y="50"/>
                    <a:pt x="9" y="48"/>
                    <a:pt x="7" y="45"/>
                  </a:cubicBezTo>
                  <a:cubicBezTo>
                    <a:pt x="5" y="43"/>
                    <a:pt x="3" y="40"/>
                    <a:pt x="2" y="37"/>
                  </a:cubicBezTo>
                  <a:cubicBezTo>
                    <a:pt x="1" y="34"/>
                    <a:pt x="0" y="30"/>
                    <a:pt x="0" y="26"/>
                  </a:cubicBezTo>
                  <a:cubicBezTo>
                    <a:pt x="0" y="22"/>
                    <a:pt x="1" y="19"/>
                    <a:pt x="2" y="15"/>
                  </a:cubicBezTo>
                  <a:cubicBezTo>
                    <a:pt x="3" y="12"/>
                    <a:pt x="5" y="9"/>
                    <a:pt x="7" y="7"/>
                  </a:cubicBezTo>
                  <a:cubicBezTo>
                    <a:pt x="9" y="5"/>
                    <a:pt x="12" y="3"/>
                    <a:pt x="15" y="2"/>
                  </a:cubicBezTo>
                  <a:cubicBezTo>
                    <a:pt x="18" y="1"/>
                    <a:pt x="21" y="0"/>
                    <a:pt x="24" y="0"/>
                  </a:cubicBezTo>
                  <a:cubicBezTo>
                    <a:pt x="28" y="0"/>
                    <a:pt x="31" y="1"/>
                    <a:pt x="34" y="2"/>
                  </a:cubicBezTo>
                  <a:cubicBezTo>
                    <a:pt x="37" y="3"/>
                    <a:pt x="40" y="5"/>
                    <a:pt x="42" y="7"/>
                  </a:cubicBezTo>
                  <a:cubicBezTo>
                    <a:pt x="44" y="9"/>
                    <a:pt x="46" y="12"/>
                    <a:pt x="47" y="15"/>
                  </a:cubicBezTo>
                  <a:cubicBezTo>
                    <a:pt x="48" y="19"/>
                    <a:pt x="49" y="22"/>
                    <a:pt x="49" y="26"/>
                  </a:cubicBezTo>
                  <a:close/>
                  <a:moveTo>
                    <a:pt x="37" y="26"/>
                  </a:moveTo>
                  <a:cubicBezTo>
                    <a:pt x="37" y="21"/>
                    <a:pt x="36" y="17"/>
                    <a:pt x="33" y="14"/>
                  </a:cubicBezTo>
                  <a:cubicBezTo>
                    <a:pt x="31" y="11"/>
                    <a:pt x="28" y="10"/>
                    <a:pt x="24" y="10"/>
                  </a:cubicBezTo>
                  <a:cubicBezTo>
                    <a:pt x="21" y="10"/>
                    <a:pt x="18" y="11"/>
                    <a:pt x="16" y="14"/>
                  </a:cubicBezTo>
                  <a:cubicBezTo>
                    <a:pt x="13" y="17"/>
                    <a:pt x="12" y="21"/>
                    <a:pt x="12" y="26"/>
                  </a:cubicBezTo>
                  <a:cubicBezTo>
                    <a:pt x="12" y="31"/>
                    <a:pt x="13" y="35"/>
                    <a:pt x="16" y="38"/>
                  </a:cubicBezTo>
                  <a:cubicBezTo>
                    <a:pt x="18" y="41"/>
                    <a:pt x="21" y="43"/>
                    <a:pt x="24" y="43"/>
                  </a:cubicBezTo>
                  <a:cubicBezTo>
                    <a:pt x="28" y="43"/>
                    <a:pt x="31" y="41"/>
                    <a:pt x="33" y="38"/>
                  </a:cubicBezTo>
                  <a:cubicBezTo>
                    <a:pt x="36" y="35"/>
                    <a:pt x="37" y="31"/>
                    <a:pt x="37"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p:cNvSpPr>
              <a:spLocks noEditPoints="1"/>
            </p:cNvSpPr>
            <p:nvPr userDrawn="1"/>
          </p:nvSpPr>
          <p:spPr bwMode="auto">
            <a:xfrm>
              <a:off x="1398362" y="5030484"/>
              <a:ext cx="274638" cy="434975"/>
            </a:xfrm>
            <a:custGeom>
              <a:avLst/>
              <a:gdLst>
                <a:gd name="T0" fmla="*/ 45 w 45"/>
                <a:gd name="T1" fmla="*/ 26 h 69"/>
                <a:gd name="T2" fmla="*/ 43 w 45"/>
                <a:gd name="T3" fmla="*/ 37 h 69"/>
                <a:gd name="T4" fmla="*/ 39 w 45"/>
                <a:gd name="T5" fmla="*/ 45 h 69"/>
                <a:gd name="T6" fmla="*/ 32 w 45"/>
                <a:gd name="T7" fmla="*/ 51 h 69"/>
                <a:gd name="T8" fmla="*/ 23 w 45"/>
                <a:gd name="T9" fmla="*/ 52 h 69"/>
                <a:gd name="T10" fmla="*/ 16 w 45"/>
                <a:gd name="T11" fmla="*/ 52 h 69"/>
                <a:gd name="T12" fmla="*/ 11 w 45"/>
                <a:gd name="T13" fmla="*/ 50 h 69"/>
                <a:gd name="T14" fmla="*/ 11 w 45"/>
                <a:gd name="T15" fmla="*/ 69 h 69"/>
                <a:gd name="T16" fmla="*/ 0 w 45"/>
                <a:gd name="T17" fmla="*/ 69 h 69"/>
                <a:gd name="T18" fmla="*/ 0 w 45"/>
                <a:gd name="T19" fmla="*/ 3 h 69"/>
                <a:gd name="T20" fmla="*/ 8 w 45"/>
                <a:gd name="T21" fmla="*/ 1 h 69"/>
                <a:gd name="T22" fmla="*/ 19 w 45"/>
                <a:gd name="T23" fmla="*/ 0 h 69"/>
                <a:gd name="T24" fmla="*/ 30 w 45"/>
                <a:gd name="T25" fmla="*/ 2 h 69"/>
                <a:gd name="T26" fmla="*/ 38 w 45"/>
                <a:gd name="T27" fmla="*/ 7 h 69"/>
                <a:gd name="T28" fmla="*/ 43 w 45"/>
                <a:gd name="T29" fmla="*/ 15 h 69"/>
                <a:gd name="T30" fmla="*/ 45 w 45"/>
                <a:gd name="T31" fmla="*/ 26 h 69"/>
                <a:gd name="T32" fmla="*/ 33 w 45"/>
                <a:gd name="T33" fmla="*/ 27 h 69"/>
                <a:gd name="T34" fmla="*/ 29 w 45"/>
                <a:gd name="T35" fmla="*/ 14 h 69"/>
                <a:gd name="T36" fmla="*/ 18 w 45"/>
                <a:gd name="T37" fmla="*/ 10 h 69"/>
                <a:gd name="T38" fmla="*/ 15 w 45"/>
                <a:gd name="T39" fmla="*/ 10 h 69"/>
                <a:gd name="T40" fmla="*/ 11 w 45"/>
                <a:gd name="T41" fmla="*/ 11 h 69"/>
                <a:gd name="T42" fmla="*/ 11 w 45"/>
                <a:gd name="T43" fmla="*/ 40 h 69"/>
                <a:gd name="T44" fmla="*/ 15 w 45"/>
                <a:gd name="T45" fmla="*/ 42 h 69"/>
                <a:gd name="T46" fmla="*/ 21 w 45"/>
                <a:gd name="T47" fmla="*/ 42 h 69"/>
                <a:gd name="T48" fmla="*/ 30 w 45"/>
                <a:gd name="T49" fmla="*/ 38 h 69"/>
                <a:gd name="T50" fmla="*/ 33 w 45"/>
                <a:gd name="T5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69">
                  <a:moveTo>
                    <a:pt x="45" y="26"/>
                  </a:moveTo>
                  <a:cubicBezTo>
                    <a:pt x="45" y="30"/>
                    <a:pt x="44" y="34"/>
                    <a:pt x="43" y="37"/>
                  </a:cubicBezTo>
                  <a:cubicBezTo>
                    <a:pt x="42" y="40"/>
                    <a:pt x="41" y="43"/>
                    <a:pt x="39" y="45"/>
                  </a:cubicBezTo>
                  <a:cubicBezTo>
                    <a:pt x="37" y="47"/>
                    <a:pt x="35" y="49"/>
                    <a:pt x="32" y="51"/>
                  </a:cubicBezTo>
                  <a:cubicBezTo>
                    <a:pt x="29" y="52"/>
                    <a:pt x="26" y="52"/>
                    <a:pt x="23" y="52"/>
                  </a:cubicBezTo>
                  <a:cubicBezTo>
                    <a:pt x="20" y="52"/>
                    <a:pt x="18" y="52"/>
                    <a:pt x="16" y="52"/>
                  </a:cubicBezTo>
                  <a:cubicBezTo>
                    <a:pt x="14" y="51"/>
                    <a:pt x="13" y="50"/>
                    <a:pt x="11" y="50"/>
                  </a:cubicBezTo>
                  <a:cubicBezTo>
                    <a:pt x="11" y="69"/>
                    <a:pt x="11" y="69"/>
                    <a:pt x="11" y="69"/>
                  </a:cubicBezTo>
                  <a:cubicBezTo>
                    <a:pt x="0" y="69"/>
                    <a:pt x="0" y="69"/>
                    <a:pt x="0" y="69"/>
                  </a:cubicBezTo>
                  <a:cubicBezTo>
                    <a:pt x="0" y="3"/>
                    <a:pt x="0" y="3"/>
                    <a:pt x="0" y="3"/>
                  </a:cubicBezTo>
                  <a:cubicBezTo>
                    <a:pt x="2" y="2"/>
                    <a:pt x="5" y="2"/>
                    <a:pt x="8" y="1"/>
                  </a:cubicBezTo>
                  <a:cubicBezTo>
                    <a:pt x="12" y="0"/>
                    <a:pt x="16" y="0"/>
                    <a:pt x="19" y="0"/>
                  </a:cubicBezTo>
                  <a:cubicBezTo>
                    <a:pt x="23" y="0"/>
                    <a:pt x="27" y="1"/>
                    <a:pt x="30" y="2"/>
                  </a:cubicBezTo>
                  <a:cubicBezTo>
                    <a:pt x="33" y="3"/>
                    <a:pt x="36" y="5"/>
                    <a:pt x="38" y="7"/>
                  </a:cubicBezTo>
                  <a:cubicBezTo>
                    <a:pt x="40" y="9"/>
                    <a:pt x="42" y="12"/>
                    <a:pt x="43" y="15"/>
                  </a:cubicBezTo>
                  <a:cubicBezTo>
                    <a:pt x="44" y="19"/>
                    <a:pt x="45" y="22"/>
                    <a:pt x="45" y="26"/>
                  </a:cubicBezTo>
                  <a:close/>
                  <a:moveTo>
                    <a:pt x="33" y="27"/>
                  </a:moveTo>
                  <a:cubicBezTo>
                    <a:pt x="33" y="21"/>
                    <a:pt x="32" y="17"/>
                    <a:pt x="29" y="14"/>
                  </a:cubicBezTo>
                  <a:cubicBezTo>
                    <a:pt x="27" y="12"/>
                    <a:pt x="23" y="10"/>
                    <a:pt x="18" y="10"/>
                  </a:cubicBezTo>
                  <a:cubicBezTo>
                    <a:pt x="17" y="10"/>
                    <a:pt x="16" y="10"/>
                    <a:pt x="15" y="10"/>
                  </a:cubicBezTo>
                  <a:cubicBezTo>
                    <a:pt x="14" y="10"/>
                    <a:pt x="12" y="11"/>
                    <a:pt x="11" y="11"/>
                  </a:cubicBezTo>
                  <a:cubicBezTo>
                    <a:pt x="11" y="40"/>
                    <a:pt x="11" y="40"/>
                    <a:pt x="11" y="40"/>
                  </a:cubicBezTo>
                  <a:cubicBezTo>
                    <a:pt x="12" y="40"/>
                    <a:pt x="14" y="41"/>
                    <a:pt x="15" y="42"/>
                  </a:cubicBezTo>
                  <a:cubicBezTo>
                    <a:pt x="17" y="42"/>
                    <a:pt x="19" y="42"/>
                    <a:pt x="21" y="42"/>
                  </a:cubicBezTo>
                  <a:cubicBezTo>
                    <a:pt x="25" y="42"/>
                    <a:pt x="28" y="41"/>
                    <a:pt x="30" y="38"/>
                  </a:cubicBezTo>
                  <a:cubicBezTo>
                    <a:pt x="32" y="35"/>
                    <a:pt x="33" y="31"/>
                    <a:pt x="33" y="2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p:cNvSpPr>
            <p:nvPr userDrawn="1"/>
          </p:nvSpPr>
          <p:spPr bwMode="auto">
            <a:xfrm>
              <a:off x="1734912" y="4886021"/>
              <a:ext cx="115888" cy="473075"/>
            </a:xfrm>
            <a:custGeom>
              <a:avLst/>
              <a:gdLst>
                <a:gd name="T0" fmla="*/ 17 w 19"/>
                <a:gd name="T1" fmla="*/ 75 h 75"/>
                <a:gd name="T2" fmla="*/ 9 w 19"/>
                <a:gd name="T3" fmla="*/ 74 h 75"/>
                <a:gd name="T4" fmla="*/ 3 w 19"/>
                <a:gd name="T5" fmla="*/ 71 h 75"/>
                <a:gd name="T6" fmla="*/ 1 w 19"/>
                <a:gd name="T7" fmla="*/ 66 h 75"/>
                <a:gd name="T8" fmla="*/ 0 w 19"/>
                <a:gd name="T9" fmla="*/ 60 h 75"/>
                <a:gd name="T10" fmla="*/ 0 w 19"/>
                <a:gd name="T11" fmla="*/ 2 h 75"/>
                <a:gd name="T12" fmla="*/ 11 w 19"/>
                <a:gd name="T13" fmla="*/ 0 h 75"/>
                <a:gd name="T14" fmla="*/ 11 w 19"/>
                <a:gd name="T15" fmla="*/ 57 h 75"/>
                <a:gd name="T16" fmla="*/ 12 w 19"/>
                <a:gd name="T17" fmla="*/ 61 h 75"/>
                <a:gd name="T18" fmla="*/ 13 w 19"/>
                <a:gd name="T19" fmla="*/ 63 h 75"/>
                <a:gd name="T20" fmla="*/ 15 w 19"/>
                <a:gd name="T21" fmla="*/ 65 h 75"/>
                <a:gd name="T22" fmla="*/ 19 w 19"/>
                <a:gd name="T23" fmla="*/ 66 h 75"/>
                <a:gd name="T24" fmla="*/ 17 w 19"/>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5">
                  <a:moveTo>
                    <a:pt x="17" y="75"/>
                  </a:moveTo>
                  <a:cubicBezTo>
                    <a:pt x="14" y="75"/>
                    <a:pt x="11" y="75"/>
                    <a:pt x="9" y="74"/>
                  </a:cubicBezTo>
                  <a:cubicBezTo>
                    <a:pt x="7" y="73"/>
                    <a:pt x="5" y="72"/>
                    <a:pt x="3" y="71"/>
                  </a:cubicBezTo>
                  <a:cubicBezTo>
                    <a:pt x="2" y="70"/>
                    <a:pt x="1" y="68"/>
                    <a:pt x="1" y="66"/>
                  </a:cubicBezTo>
                  <a:cubicBezTo>
                    <a:pt x="0" y="64"/>
                    <a:pt x="0" y="62"/>
                    <a:pt x="0" y="60"/>
                  </a:cubicBezTo>
                  <a:cubicBezTo>
                    <a:pt x="0" y="2"/>
                    <a:pt x="0" y="2"/>
                    <a:pt x="0" y="2"/>
                  </a:cubicBezTo>
                  <a:cubicBezTo>
                    <a:pt x="11" y="0"/>
                    <a:pt x="11" y="0"/>
                    <a:pt x="11" y="0"/>
                  </a:cubicBezTo>
                  <a:cubicBezTo>
                    <a:pt x="11" y="57"/>
                    <a:pt x="11" y="57"/>
                    <a:pt x="11" y="57"/>
                  </a:cubicBezTo>
                  <a:cubicBezTo>
                    <a:pt x="11" y="59"/>
                    <a:pt x="11" y="60"/>
                    <a:pt x="12" y="61"/>
                  </a:cubicBezTo>
                  <a:cubicBezTo>
                    <a:pt x="12" y="62"/>
                    <a:pt x="12" y="63"/>
                    <a:pt x="13" y="63"/>
                  </a:cubicBezTo>
                  <a:cubicBezTo>
                    <a:pt x="13" y="64"/>
                    <a:pt x="14" y="65"/>
                    <a:pt x="15" y="65"/>
                  </a:cubicBezTo>
                  <a:cubicBezTo>
                    <a:pt x="16" y="65"/>
                    <a:pt x="18" y="66"/>
                    <a:pt x="19" y="66"/>
                  </a:cubicBezTo>
                  <a:lnTo>
                    <a:pt x="17"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noEditPoints="1"/>
            </p:cNvSpPr>
            <p:nvPr userDrawn="1"/>
          </p:nvSpPr>
          <p:spPr bwMode="auto">
            <a:xfrm>
              <a:off x="1880962" y="5030484"/>
              <a:ext cx="274638" cy="334963"/>
            </a:xfrm>
            <a:custGeom>
              <a:avLst/>
              <a:gdLst>
                <a:gd name="T0" fmla="*/ 0 w 45"/>
                <a:gd name="T1" fmla="*/ 27 h 53"/>
                <a:gd name="T2" fmla="*/ 2 w 45"/>
                <a:gd name="T3" fmla="*/ 15 h 53"/>
                <a:gd name="T4" fmla="*/ 7 w 45"/>
                <a:gd name="T5" fmla="*/ 7 h 53"/>
                <a:gd name="T6" fmla="*/ 14 w 45"/>
                <a:gd name="T7" fmla="*/ 2 h 53"/>
                <a:gd name="T8" fmla="*/ 23 w 45"/>
                <a:gd name="T9" fmla="*/ 0 h 53"/>
                <a:gd name="T10" fmla="*/ 39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0 w 45"/>
                <a:gd name="T27" fmla="*/ 40 h 53"/>
                <a:gd name="T28" fmla="*/ 42 w 45"/>
                <a:gd name="T29" fmla="*/ 50 h 53"/>
                <a:gd name="T30" fmla="*/ 39 w 45"/>
                <a:gd name="T31" fmla="*/ 51 h 53"/>
                <a:gd name="T32" fmla="*/ 35 w 45"/>
                <a:gd name="T33" fmla="*/ 52 h 53"/>
                <a:gd name="T34" fmla="*/ 31 w 45"/>
                <a:gd name="T35" fmla="*/ 52 h 53"/>
                <a:gd name="T36" fmla="*/ 26 w 45"/>
                <a:gd name="T37" fmla="*/ 53 h 53"/>
                <a:gd name="T38" fmla="*/ 14 w 45"/>
                <a:gd name="T39" fmla="*/ 51 h 53"/>
                <a:gd name="T40" fmla="*/ 6 w 45"/>
                <a:gd name="T41" fmla="*/ 45 h 53"/>
                <a:gd name="T42" fmla="*/ 1 w 45"/>
                <a:gd name="T43" fmla="*/ 37 h 53"/>
                <a:gd name="T44" fmla="*/ 0 w 45"/>
                <a:gd name="T45" fmla="*/ 27 h 53"/>
                <a:gd name="T46" fmla="*/ 33 w 45"/>
                <a:gd name="T47" fmla="*/ 21 h 53"/>
                <a:gd name="T48" fmla="*/ 33 w 45"/>
                <a:gd name="T49" fmla="*/ 17 h 53"/>
                <a:gd name="T50" fmla="*/ 31 w 45"/>
                <a:gd name="T51" fmla="*/ 13 h 53"/>
                <a:gd name="T52" fmla="*/ 28 w 45"/>
                <a:gd name="T53" fmla="*/ 11 h 53"/>
                <a:gd name="T54" fmla="*/ 23 w 45"/>
                <a:gd name="T55" fmla="*/ 10 h 53"/>
                <a:gd name="T56" fmla="*/ 18 w 45"/>
                <a:gd name="T57" fmla="*/ 11 h 53"/>
                <a:gd name="T58" fmla="*/ 15 w 45"/>
                <a:gd name="T59" fmla="*/ 13 h 53"/>
                <a:gd name="T60" fmla="*/ 13 w 45"/>
                <a:gd name="T61" fmla="*/ 17 h 53"/>
                <a:gd name="T62" fmla="*/ 12 w 45"/>
                <a:gd name="T63" fmla="*/ 21 h 53"/>
                <a:gd name="T64" fmla="*/ 33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0" y="18"/>
                    <a:pt x="2" y="15"/>
                  </a:cubicBezTo>
                  <a:cubicBezTo>
                    <a:pt x="3" y="12"/>
                    <a:pt x="5" y="9"/>
                    <a:pt x="7" y="7"/>
                  </a:cubicBezTo>
                  <a:cubicBezTo>
                    <a:pt x="9" y="4"/>
                    <a:pt x="12" y="3"/>
                    <a:pt x="14" y="2"/>
                  </a:cubicBezTo>
                  <a:cubicBezTo>
                    <a:pt x="17" y="0"/>
                    <a:pt x="20" y="0"/>
                    <a:pt x="23" y="0"/>
                  </a:cubicBezTo>
                  <a:cubicBezTo>
                    <a:pt x="30" y="0"/>
                    <a:pt x="35" y="2"/>
                    <a:pt x="39" y="6"/>
                  </a:cubicBezTo>
                  <a:cubicBezTo>
                    <a:pt x="43"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2" y="43"/>
                    <a:pt x="27" y="43"/>
                  </a:cubicBezTo>
                  <a:cubicBezTo>
                    <a:pt x="30" y="43"/>
                    <a:pt x="32" y="42"/>
                    <a:pt x="35" y="42"/>
                  </a:cubicBezTo>
                  <a:cubicBezTo>
                    <a:pt x="37" y="41"/>
                    <a:pt x="39" y="41"/>
                    <a:pt x="40" y="40"/>
                  </a:cubicBezTo>
                  <a:cubicBezTo>
                    <a:pt x="42" y="50"/>
                    <a:pt x="42" y="50"/>
                    <a:pt x="42" y="50"/>
                  </a:cubicBezTo>
                  <a:cubicBezTo>
                    <a:pt x="41" y="50"/>
                    <a:pt x="40" y="50"/>
                    <a:pt x="39" y="51"/>
                  </a:cubicBezTo>
                  <a:cubicBezTo>
                    <a:pt x="38" y="51"/>
                    <a:pt x="37" y="51"/>
                    <a:pt x="35" y="52"/>
                  </a:cubicBezTo>
                  <a:cubicBezTo>
                    <a:pt x="34" y="52"/>
                    <a:pt x="32" y="52"/>
                    <a:pt x="31" y="52"/>
                  </a:cubicBezTo>
                  <a:cubicBezTo>
                    <a:pt x="29" y="53"/>
                    <a:pt x="27" y="53"/>
                    <a:pt x="26" y="53"/>
                  </a:cubicBezTo>
                  <a:cubicBezTo>
                    <a:pt x="21" y="53"/>
                    <a:pt x="17" y="52"/>
                    <a:pt x="14" y="51"/>
                  </a:cubicBezTo>
                  <a:cubicBezTo>
                    <a:pt x="11" y="49"/>
                    <a:pt x="8" y="48"/>
                    <a:pt x="6" y="45"/>
                  </a:cubicBezTo>
                  <a:cubicBezTo>
                    <a:pt x="4" y="43"/>
                    <a:pt x="2" y="40"/>
                    <a:pt x="1" y="37"/>
                  </a:cubicBezTo>
                  <a:cubicBezTo>
                    <a:pt x="0" y="34"/>
                    <a:pt x="0" y="30"/>
                    <a:pt x="0" y="27"/>
                  </a:cubicBezTo>
                  <a:close/>
                  <a:moveTo>
                    <a:pt x="33" y="21"/>
                  </a:moveTo>
                  <a:cubicBezTo>
                    <a:pt x="33" y="20"/>
                    <a:pt x="33" y="18"/>
                    <a:pt x="33" y="17"/>
                  </a:cubicBezTo>
                  <a:cubicBezTo>
                    <a:pt x="32" y="15"/>
                    <a:pt x="32" y="14"/>
                    <a:pt x="31" y="13"/>
                  </a:cubicBezTo>
                  <a:cubicBezTo>
                    <a:pt x="30" y="12"/>
                    <a:pt x="29" y="11"/>
                    <a:pt x="28" y="11"/>
                  </a:cubicBezTo>
                  <a:cubicBezTo>
                    <a:pt x="26" y="10"/>
                    <a:pt x="25" y="10"/>
                    <a:pt x="23" y="10"/>
                  </a:cubicBezTo>
                  <a:cubicBezTo>
                    <a:pt x="21" y="10"/>
                    <a:pt x="20" y="10"/>
                    <a:pt x="18" y="11"/>
                  </a:cubicBezTo>
                  <a:cubicBezTo>
                    <a:pt x="17" y="11"/>
                    <a:pt x="16" y="12"/>
                    <a:pt x="15" y="13"/>
                  </a:cubicBezTo>
                  <a:cubicBezTo>
                    <a:pt x="14" y="14"/>
                    <a:pt x="13" y="16"/>
                    <a:pt x="13" y="17"/>
                  </a:cubicBezTo>
                  <a:cubicBezTo>
                    <a:pt x="12" y="18"/>
                    <a:pt x="12" y="20"/>
                    <a:pt x="12" y="21"/>
                  </a:cubicBezTo>
                  <a:lnTo>
                    <a:pt x="33"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p:cNvSpPr>
            <p:nvPr userDrawn="1"/>
          </p:nvSpPr>
          <p:spPr bwMode="auto">
            <a:xfrm>
              <a:off x="2346100" y="5030484"/>
              <a:ext cx="422275" cy="322263"/>
            </a:xfrm>
            <a:custGeom>
              <a:avLst/>
              <a:gdLst>
                <a:gd name="T0" fmla="*/ 29 w 69"/>
                <a:gd name="T1" fmla="*/ 25 h 51"/>
                <a:gd name="T2" fmla="*/ 27 w 69"/>
                <a:gd name="T3" fmla="*/ 14 h 51"/>
                <a:gd name="T4" fmla="*/ 19 w 69"/>
                <a:gd name="T5" fmla="*/ 10 h 51"/>
                <a:gd name="T6" fmla="*/ 15 w 69"/>
                <a:gd name="T7" fmla="*/ 10 h 51"/>
                <a:gd name="T8" fmla="*/ 12 w 69"/>
                <a:gd name="T9" fmla="*/ 11 h 51"/>
                <a:gd name="T10" fmla="*/ 12 w 69"/>
                <a:gd name="T11" fmla="*/ 51 h 51"/>
                <a:gd name="T12" fmla="*/ 0 w 69"/>
                <a:gd name="T13" fmla="*/ 51 h 51"/>
                <a:gd name="T14" fmla="*/ 0 w 69"/>
                <a:gd name="T15" fmla="*/ 3 h 51"/>
                <a:gd name="T16" fmla="*/ 9 w 69"/>
                <a:gd name="T17" fmla="*/ 1 h 51"/>
                <a:gd name="T18" fmla="*/ 20 w 69"/>
                <a:gd name="T19" fmla="*/ 0 h 51"/>
                <a:gd name="T20" fmla="*/ 29 w 69"/>
                <a:gd name="T21" fmla="*/ 1 h 51"/>
                <a:gd name="T22" fmla="*/ 34 w 69"/>
                <a:gd name="T23" fmla="*/ 5 h 51"/>
                <a:gd name="T24" fmla="*/ 37 w 69"/>
                <a:gd name="T25" fmla="*/ 3 h 51"/>
                <a:gd name="T26" fmla="*/ 41 w 69"/>
                <a:gd name="T27" fmla="*/ 2 h 51"/>
                <a:gd name="T28" fmla="*/ 45 w 69"/>
                <a:gd name="T29" fmla="*/ 1 h 51"/>
                <a:gd name="T30" fmla="*/ 49 w 69"/>
                <a:gd name="T31" fmla="*/ 0 h 51"/>
                <a:gd name="T32" fmla="*/ 59 w 69"/>
                <a:gd name="T33" fmla="*/ 2 h 51"/>
                <a:gd name="T34" fmla="*/ 65 w 69"/>
                <a:gd name="T35" fmla="*/ 6 h 51"/>
                <a:gd name="T36" fmla="*/ 68 w 69"/>
                <a:gd name="T37" fmla="*/ 14 h 51"/>
                <a:gd name="T38" fmla="*/ 69 w 69"/>
                <a:gd name="T39" fmla="*/ 23 h 51"/>
                <a:gd name="T40" fmla="*/ 69 w 69"/>
                <a:gd name="T41" fmla="*/ 51 h 51"/>
                <a:gd name="T42" fmla="*/ 57 w 69"/>
                <a:gd name="T43" fmla="*/ 51 h 51"/>
                <a:gd name="T44" fmla="*/ 57 w 69"/>
                <a:gd name="T45" fmla="*/ 25 h 51"/>
                <a:gd name="T46" fmla="*/ 55 w 69"/>
                <a:gd name="T47" fmla="*/ 14 h 51"/>
                <a:gd name="T48" fmla="*/ 48 w 69"/>
                <a:gd name="T49" fmla="*/ 10 h 51"/>
                <a:gd name="T50" fmla="*/ 43 w 69"/>
                <a:gd name="T51" fmla="*/ 11 h 51"/>
                <a:gd name="T52" fmla="*/ 39 w 69"/>
                <a:gd name="T53" fmla="*/ 13 h 51"/>
                <a:gd name="T54" fmla="*/ 40 w 69"/>
                <a:gd name="T55" fmla="*/ 18 h 51"/>
                <a:gd name="T56" fmla="*/ 40 w 69"/>
                <a:gd name="T57" fmla="*/ 24 h 51"/>
                <a:gd name="T58" fmla="*/ 40 w 69"/>
                <a:gd name="T59" fmla="*/ 51 h 51"/>
                <a:gd name="T60" fmla="*/ 29 w 69"/>
                <a:gd name="T61" fmla="*/ 51 h 51"/>
                <a:gd name="T62" fmla="*/ 29 w 69"/>
                <a:gd name="T6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1">
                  <a:moveTo>
                    <a:pt x="29" y="25"/>
                  </a:moveTo>
                  <a:cubicBezTo>
                    <a:pt x="29" y="20"/>
                    <a:pt x="28" y="16"/>
                    <a:pt x="27" y="14"/>
                  </a:cubicBezTo>
                  <a:cubicBezTo>
                    <a:pt x="25" y="11"/>
                    <a:pt x="23" y="10"/>
                    <a:pt x="19" y="10"/>
                  </a:cubicBezTo>
                  <a:cubicBezTo>
                    <a:pt x="18" y="10"/>
                    <a:pt x="17" y="10"/>
                    <a:pt x="15" y="10"/>
                  </a:cubicBezTo>
                  <a:cubicBezTo>
                    <a:pt x="13" y="11"/>
                    <a:pt x="12" y="11"/>
                    <a:pt x="12" y="11"/>
                  </a:cubicBezTo>
                  <a:cubicBezTo>
                    <a:pt x="12" y="51"/>
                    <a:pt x="12" y="51"/>
                    <a:pt x="12" y="51"/>
                  </a:cubicBezTo>
                  <a:cubicBezTo>
                    <a:pt x="0" y="51"/>
                    <a:pt x="0" y="51"/>
                    <a:pt x="0" y="51"/>
                  </a:cubicBezTo>
                  <a:cubicBezTo>
                    <a:pt x="0" y="3"/>
                    <a:pt x="0" y="3"/>
                    <a:pt x="0" y="3"/>
                  </a:cubicBezTo>
                  <a:cubicBezTo>
                    <a:pt x="2" y="2"/>
                    <a:pt x="5" y="2"/>
                    <a:pt x="9" y="1"/>
                  </a:cubicBezTo>
                  <a:cubicBezTo>
                    <a:pt x="12" y="0"/>
                    <a:pt x="16" y="0"/>
                    <a:pt x="20" y="0"/>
                  </a:cubicBezTo>
                  <a:cubicBezTo>
                    <a:pt x="24" y="0"/>
                    <a:pt x="26" y="1"/>
                    <a:pt x="29" y="1"/>
                  </a:cubicBezTo>
                  <a:cubicBezTo>
                    <a:pt x="31" y="2"/>
                    <a:pt x="33" y="4"/>
                    <a:pt x="34" y="5"/>
                  </a:cubicBezTo>
                  <a:cubicBezTo>
                    <a:pt x="35" y="4"/>
                    <a:pt x="36" y="4"/>
                    <a:pt x="37" y="3"/>
                  </a:cubicBezTo>
                  <a:cubicBezTo>
                    <a:pt x="38" y="3"/>
                    <a:pt x="39" y="2"/>
                    <a:pt x="41" y="2"/>
                  </a:cubicBezTo>
                  <a:cubicBezTo>
                    <a:pt x="42" y="1"/>
                    <a:pt x="43" y="1"/>
                    <a:pt x="45" y="1"/>
                  </a:cubicBezTo>
                  <a:cubicBezTo>
                    <a:pt x="46" y="0"/>
                    <a:pt x="48" y="0"/>
                    <a:pt x="49" y="0"/>
                  </a:cubicBezTo>
                  <a:cubicBezTo>
                    <a:pt x="53" y="0"/>
                    <a:pt x="56" y="1"/>
                    <a:pt x="59" y="2"/>
                  </a:cubicBezTo>
                  <a:cubicBezTo>
                    <a:pt x="62" y="3"/>
                    <a:pt x="63" y="4"/>
                    <a:pt x="65" y="6"/>
                  </a:cubicBezTo>
                  <a:cubicBezTo>
                    <a:pt x="66" y="9"/>
                    <a:pt x="67" y="11"/>
                    <a:pt x="68" y="14"/>
                  </a:cubicBezTo>
                  <a:cubicBezTo>
                    <a:pt x="68" y="17"/>
                    <a:pt x="69" y="20"/>
                    <a:pt x="69" y="23"/>
                  </a:cubicBezTo>
                  <a:cubicBezTo>
                    <a:pt x="69" y="51"/>
                    <a:pt x="69" y="51"/>
                    <a:pt x="69" y="51"/>
                  </a:cubicBezTo>
                  <a:cubicBezTo>
                    <a:pt x="57" y="51"/>
                    <a:pt x="57" y="51"/>
                    <a:pt x="57" y="51"/>
                  </a:cubicBezTo>
                  <a:cubicBezTo>
                    <a:pt x="57" y="25"/>
                    <a:pt x="57" y="25"/>
                    <a:pt x="57" y="25"/>
                  </a:cubicBezTo>
                  <a:cubicBezTo>
                    <a:pt x="57" y="20"/>
                    <a:pt x="56" y="16"/>
                    <a:pt x="55" y="14"/>
                  </a:cubicBezTo>
                  <a:cubicBezTo>
                    <a:pt x="54" y="11"/>
                    <a:pt x="51" y="10"/>
                    <a:pt x="48" y="10"/>
                  </a:cubicBezTo>
                  <a:cubicBezTo>
                    <a:pt x="46" y="10"/>
                    <a:pt x="44" y="10"/>
                    <a:pt x="43" y="11"/>
                  </a:cubicBezTo>
                  <a:cubicBezTo>
                    <a:pt x="41" y="12"/>
                    <a:pt x="40" y="12"/>
                    <a:pt x="39" y="13"/>
                  </a:cubicBezTo>
                  <a:cubicBezTo>
                    <a:pt x="39" y="14"/>
                    <a:pt x="40" y="16"/>
                    <a:pt x="40" y="18"/>
                  </a:cubicBezTo>
                  <a:cubicBezTo>
                    <a:pt x="40" y="20"/>
                    <a:pt x="40" y="22"/>
                    <a:pt x="40" y="24"/>
                  </a:cubicBezTo>
                  <a:cubicBezTo>
                    <a:pt x="40" y="51"/>
                    <a:pt x="40" y="51"/>
                    <a:pt x="40" y="51"/>
                  </a:cubicBezTo>
                  <a:cubicBezTo>
                    <a:pt x="29" y="51"/>
                    <a:pt x="29" y="51"/>
                    <a:pt x="29" y="51"/>
                  </a:cubicBezTo>
                  <a:lnTo>
                    <a:pt x="29" y="2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noEditPoints="1"/>
            </p:cNvSpPr>
            <p:nvPr userDrawn="1"/>
          </p:nvSpPr>
          <p:spPr bwMode="auto">
            <a:xfrm>
              <a:off x="2816000" y="5030484"/>
              <a:ext cx="250825" cy="328613"/>
            </a:xfrm>
            <a:custGeom>
              <a:avLst/>
              <a:gdLst>
                <a:gd name="T0" fmla="*/ 21 w 41"/>
                <a:gd name="T1" fmla="*/ 0 h 52"/>
                <a:gd name="T2" fmla="*/ 30 w 41"/>
                <a:gd name="T3" fmla="*/ 1 h 52"/>
                <a:gd name="T4" fmla="*/ 37 w 41"/>
                <a:gd name="T5" fmla="*/ 5 h 52"/>
                <a:gd name="T6" fmla="*/ 40 w 41"/>
                <a:gd name="T7" fmla="*/ 12 h 52"/>
                <a:gd name="T8" fmla="*/ 41 w 41"/>
                <a:gd name="T9" fmla="*/ 20 h 52"/>
                <a:gd name="T10" fmla="*/ 41 w 41"/>
                <a:gd name="T11" fmla="*/ 50 h 52"/>
                <a:gd name="T12" fmla="*/ 33 w 41"/>
                <a:gd name="T13" fmla="*/ 52 h 52"/>
                <a:gd name="T14" fmla="*/ 21 w 41"/>
                <a:gd name="T15" fmla="*/ 52 h 52"/>
                <a:gd name="T16" fmla="*/ 12 w 41"/>
                <a:gd name="T17" fmla="*/ 52 h 52"/>
                <a:gd name="T18" fmla="*/ 6 w 41"/>
                <a:gd name="T19" fmla="*/ 49 h 52"/>
                <a:gd name="T20" fmla="*/ 2 w 41"/>
                <a:gd name="T21" fmla="*/ 44 h 52"/>
                <a:gd name="T22" fmla="*/ 0 w 41"/>
                <a:gd name="T23" fmla="*/ 36 h 52"/>
                <a:gd name="T24" fmla="*/ 2 w 41"/>
                <a:gd name="T25" fmla="*/ 29 h 52"/>
                <a:gd name="T26" fmla="*/ 7 w 41"/>
                <a:gd name="T27" fmla="*/ 24 h 52"/>
                <a:gd name="T28" fmla="*/ 13 w 41"/>
                <a:gd name="T29" fmla="*/ 21 h 52"/>
                <a:gd name="T30" fmla="*/ 21 w 41"/>
                <a:gd name="T31" fmla="*/ 21 h 52"/>
                <a:gd name="T32" fmla="*/ 25 w 41"/>
                <a:gd name="T33" fmla="*/ 21 h 52"/>
                <a:gd name="T34" fmla="*/ 30 w 41"/>
                <a:gd name="T35" fmla="*/ 22 h 52"/>
                <a:gd name="T36" fmla="*/ 30 w 41"/>
                <a:gd name="T37" fmla="*/ 20 h 52"/>
                <a:gd name="T38" fmla="*/ 29 w 41"/>
                <a:gd name="T39" fmla="*/ 16 h 52"/>
                <a:gd name="T40" fmla="*/ 28 w 41"/>
                <a:gd name="T41" fmla="*/ 13 h 52"/>
                <a:gd name="T42" fmla="*/ 25 w 41"/>
                <a:gd name="T43" fmla="*/ 10 h 52"/>
                <a:gd name="T44" fmla="*/ 20 w 41"/>
                <a:gd name="T45" fmla="*/ 10 h 52"/>
                <a:gd name="T46" fmla="*/ 12 w 41"/>
                <a:gd name="T47" fmla="*/ 10 h 52"/>
                <a:gd name="T48" fmla="*/ 7 w 41"/>
                <a:gd name="T49" fmla="*/ 12 h 52"/>
                <a:gd name="T50" fmla="*/ 5 w 41"/>
                <a:gd name="T51" fmla="*/ 2 h 52"/>
                <a:gd name="T52" fmla="*/ 12 w 41"/>
                <a:gd name="T53" fmla="*/ 1 h 52"/>
                <a:gd name="T54" fmla="*/ 21 w 41"/>
                <a:gd name="T55" fmla="*/ 0 h 52"/>
                <a:gd name="T56" fmla="*/ 22 w 41"/>
                <a:gd name="T57" fmla="*/ 43 h 52"/>
                <a:gd name="T58" fmla="*/ 30 w 41"/>
                <a:gd name="T59" fmla="*/ 43 h 52"/>
                <a:gd name="T60" fmla="*/ 30 w 41"/>
                <a:gd name="T61" fmla="*/ 30 h 52"/>
                <a:gd name="T62" fmla="*/ 27 w 41"/>
                <a:gd name="T63" fmla="*/ 29 h 52"/>
                <a:gd name="T64" fmla="*/ 23 w 41"/>
                <a:gd name="T65" fmla="*/ 29 h 52"/>
                <a:gd name="T66" fmla="*/ 19 w 41"/>
                <a:gd name="T67" fmla="*/ 29 h 52"/>
                <a:gd name="T68" fmla="*/ 16 w 41"/>
                <a:gd name="T69" fmla="*/ 30 h 52"/>
                <a:gd name="T70" fmla="*/ 13 w 41"/>
                <a:gd name="T71" fmla="*/ 32 h 52"/>
                <a:gd name="T72" fmla="*/ 12 w 41"/>
                <a:gd name="T73" fmla="*/ 36 h 52"/>
                <a:gd name="T74" fmla="*/ 15 w 41"/>
                <a:gd name="T75" fmla="*/ 42 h 52"/>
                <a:gd name="T76" fmla="*/ 22 w 41"/>
                <a:gd name="T7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52">
                  <a:moveTo>
                    <a:pt x="21" y="0"/>
                  </a:moveTo>
                  <a:cubicBezTo>
                    <a:pt x="25" y="0"/>
                    <a:pt x="28" y="0"/>
                    <a:pt x="30" y="1"/>
                  </a:cubicBezTo>
                  <a:cubicBezTo>
                    <a:pt x="33" y="2"/>
                    <a:pt x="35" y="4"/>
                    <a:pt x="37" y="5"/>
                  </a:cubicBezTo>
                  <a:cubicBezTo>
                    <a:pt x="38" y="7"/>
                    <a:pt x="39" y="9"/>
                    <a:pt x="40" y="12"/>
                  </a:cubicBezTo>
                  <a:cubicBezTo>
                    <a:pt x="41" y="14"/>
                    <a:pt x="41" y="17"/>
                    <a:pt x="41" y="20"/>
                  </a:cubicBezTo>
                  <a:cubicBezTo>
                    <a:pt x="41" y="50"/>
                    <a:pt x="41" y="50"/>
                    <a:pt x="41" y="50"/>
                  </a:cubicBezTo>
                  <a:cubicBezTo>
                    <a:pt x="39" y="51"/>
                    <a:pt x="37" y="51"/>
                    <a:pt x="33" y="52"/>
                  </a:cubicBezTo>
                  <a:cubicBezTo>
                    <a:pt x="29" y="52"/>
                    <a:pt x="25" y="52"/>
                    <a:pt x="21" y="52"/>
                  </a:cubicBezTo>
                  <a:cubicBezTo>
                    <a:pt x="18" y="52"/>
                    <a:pt x="15" y="52"/>
                    <a:pt x="12" y="52"/>
                  </a:cubicBezTo>
                  <a:cubicBezTo>
                    <a:pt x="10" y="51"/>
                    <a:pt x="8" y="50"/>
                    <a:pt x="6" y="49"/>
                  </a:cubicBezTo>
                  <a:cubicBezTo>
                    <a:pt x="4" y="47"/>
                    <a:pt x="3" y="46"/>
                    <a:pt x="2" y="44"/>
                  </a:cubicBezTo>
                  <a:cubicBezTo>
                    <a:pt x="1" y="42"/>
                    <a:pt x="0" y="39"/>
                    <a:pt x="0" y="36"/>
                  </a:cubicBezTo>
                  <a:cubicBezTo>
                    <a:pt x="0" y="33"/>
                    <a:pt x="1" y="31"/>
                    <a:pt x="2" y="29"/>
                  </a:cubicBezTo>
                  <a:cubicBezTo>
                    <a:pt x="3" y="27"/>
                    <a:pt x="5" y="25"/>
                    <a:pt x="7" y="24"/>
                  </a:cubicBezTo>
                  <a:cubicBezTo>
                    <a:pt x="9" y="23"/>
                    <a:pt x="11" y="22"/>
                    <a:pt x="13" y="21"/>
                  </a:cubicBezTo>
                  <a:cubicBezTo>
                    <a:pt x="16" y="21"/>
                    <a:pt x="19" y="21"/>
                    <a:pt x="21" y="21"/>
                  </a:cubicBezTo>
                  <a:cubicBezTo>
                    <a:pt x="23" y="21"/>
                    <a:pt x="24" y="21"/>
                    <a:pt x="25" y="21"/>
                  </a:cubicBezTo>
                  <a:cubicBezTo>
                    <a:pt x="27" y="21"/>
                    <a:pt x="28" y="21"/>
                    <a:pt x="30" y="22"/>
                  </a:cubicBezTo>
                  <a:cubicBezTo>
                    <a:pt x="30" y="20"/>
                    <a:pt x="30" y="20"/>
                    <a:pt x="30" y="20"/>
                  </a:cubicBezTo>
                  <a:cubicBezTo>
                    <a:pt x="30" y="18"/>
                    <a:pt x="30" y="17"/>
                    <a:pt x="29" y="16"/>
                  </a:cubicBezTo>
                  <a:cubicBezTo>
                    <a:pt x="29" y="15"/>
                    <a:pt x="28" y="14"/>
                    <a:pt x="28" y="13"/>
                  </a:cubicBezTo>
                  <a:cubicBezTo>
                    <a:pt x="27" y="12"/>
                    <a:pt x="26" y="11"/>
                    <a:pt x="25" y="10"/>
                  </a:cubicBezTo>
                  <a:cubicBezTo>
                    <a:pt x="23" y="10"/>
                    <a:pt x="22" y="10"/>
                    <a:pt x="20" y="10"/>
                  </a:cubicBezTo>
                  <a:cubicBezTo>
                    <a:pt x="17" y="10"/>
                    <a:pt x="14" y="10"/>
                    <a:pt x="12" y="10"/>
                  </a:cubicBezTo>
                  <a:cubicBezTo>
                    <a:pt x="10" y="11"/>
                    <a:pt x="8" y="11"/>
                    <a:pt x="7" y="12"/>
                  </a:cubicBezTo>
                  <a:cubicBezTo>
                    <a:pt x="5" y="2"/>
                    <a:pt x="5" y="2"/>
                    <a:pt x="5" y="2"/>
                  </a:cubicBezTo>
                  <a:cubicBezTo>
                    <a:pt x="7" y="2"/>
                    <a:pt x="9" y="1"/>
                    <a:pt x="12" y="1"/>
                  </a:cubicBezTo>
                  <a:cubicBezTo>
                    <a:pt x="15" y="0"/>
                    <a:pt x="18" y="0"/>
                    <a:pt x="21" y="0"/>
                  </a:cubicBezTo>
                  <a:close/>
                  <a:moveTo>
                    <a:pt x="22" y="43"/>
                  </a:moveTo>
                  <a:cubicBezTo>
                    <a:pt x="25" y="43"/>
                    <a:pt x="28" y="43"/>
                    <a:pt x="30" y="43"/>
                  </a:cubicBezTo>
                  <a:cubicBezTo>
                    <a:pt x="30" y="30"/>
                    <a:pt x="30" y="30"/>
                    <a:pt x="30" y="30"/>
                  </a:cubicBezTo>
                  <a:cubicBezTo>
                    <a:pt x="29" y="30"/>
                    <a:pt x="28" y="29"/>
                    <a:pt x="27" y="29"/>
                  </a:cubicBezTo>
                  <a:cubicBezTo>
                    <a:pt x="26" y="29"/>
                    <a:pt x="24" y="29"/>
                    <a:pt x="23" y="29"/>
                  </a:cubicBezTo>
                  <a:cubicBezTo>
                    <a:pt x="22" y="29"/>
                    <a:pt x="20" y="29"/>
                    <a:pt x="19" y="29"/>
                  </a:cubicBezTo>
                  <a:cubicBezTo>
                    <a:pt x="18" y="29"/>
                    <a:pt x="17" y="30"/>
                    <a:pt x="16" y="30"/>
                  </a:cubicBezTo>
                  <a:cubicBezTo>
                    <a:pt x="15" y="31"/>
                    <a:pt x="14" y="31"/>
                    <a:pt x="13" y="32"/>
                  </a:cubicBezTo>
                  <a:cubicBezTo>
                    <a:pt x="12" y="33"/>
                    <a:pt x="12" y="35"/>
                    <a:pt x="12" y="36"/>
                  </a:cubicBezTo>
                  <a:cubicBezTo>
                    <a:pt x="12" y="39"/>
                    <a:pt x="13" y="41"/>
                    <a:pt x="15" y="42"/>
                  </a:cubicBezTo>
                  <a:cubicBezTo>
                    <a:pt x="16" y="43"/>
                    <a:pt x="19" y="43"/>
                    <a:pt x="22"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p:cNvSpPr>
            <p:nvPr userDrawn="1"/>
          </p:nvSpPr>
          <p:spPr bwMode="auto">
            <a:xfrm>
              <a:off x="3141437"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5"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5" y="67"/>
                    <a:pt x="12" y="66"/>
                    <a:pt x="9"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p:cNvSpPr>
              <a:spLocks/>
            </p:cNvSpPr>
            <p:nvPr userDrawn="1"/>
          </p:nvSpPr>
          <p:spPr bwMode="auto">
            <a:xfrm>
              <a:off x="3373212" y="4943171"/>
              <a:ext cx="188913" cy="422275"/>
            </a:xfrm>
            <a:custGeom>
              <a:avLst/>
              <a:gdLst>
                <a:gd name="T0" fmla="*/ 0 w 31"/>
                <a:gd name="T1" fmla="*/ 2 h 67"/>
                <a:gd name="T2" fmla="*/ 12 w 31"/>
                <a:gd name="T3" fmla="*/ 0 h 67"/>
                <a:gd name="T4" fmla="*/ 12 w 31"/>
                <a:gd name="T5" fmla="*/ 15 h 67"/>
                <a:gd name="T6" fmla="*/ 29 w 31"/>
                <a:gd name="T7" fmla="*/ 15 h 67"/>
                <a:gd name="T8" fmla="*/ 29 w 31"/>
                <a:gd name="T9" fmla="*/ 25 h 67"/>
                <a:gd name="T10" fmla="*/ 12 w 31"/>
                <a:gd name="T11" fmla="*/ 25 h 67"/>
                <a:gd name="T12" fmla="*/ 12 w 31"/>
                <a:gd name="T13" fmla="*/ 45 h 67"/>
                <a:gd name="T14" fmla="*/ 14 w 31"/>
                <a:gd name="T15" fmla="*/ 54 h 67"/>
                <a:gd name="T16" fmla="*/ 20 w 31"/>
                <a:gd name="T17" fmla="*/ 57 h 67"/>
                <a:gd name="T18" fmla="*/ 26 w 31"/>
                <a:gd name="T19" fmla="*/ 56 h 67"/>
                <a:gd name="T20" fmla="*/ 30 w 31"/>
                <a:gd name="T21" fmla="*/ 55 h 67"/>
                <a:gd name="T22" fmla="*/ 31 w 31"/>
                <a:gd name="T23" fmla="*/ 64 h 67"/>
                <a:gd name="T24" fmla="*/ 26 w 31"/>
                <a:gd name="T25" fmla="*/ 66 h 67"/>
                <a:gd name="T26" fmla="*/ 19 w 31"/>
                <a:gd name="T27" fmla="*/ 67 h 67"/>
                <a:gd name="T28" fmla="*/ 10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2" y="0"/>
                    <a:pt x="12" y="0"/>
                    <a:pt x="12" y="0"/>
                  </a:cubicBezTo>
                  <a:cubicBezTo>
                    <a:pt x="12" y="15"/>
                    <a:pt x="12" y="15"/>
                    <a:pt x="12" y="15"/>
                  </a:cubicBezTo>
                  <a:cubicBezTo>
                    <a:pt x="29" y="15"/>
                    <a:pt x="29" y="15"/>
                    <a:pt x="29" y="15"/>
                  </a:cubicBezTo>
                  <a:cubicBezTo>
                    <a:pt x="29" y="25"/>
                    <a:pt x="29" y="25"/>
                    <a:pt x="29" y="25"/>
                  </a:cubicBezTo>
                  <a:cubicBezTo>
                    <a:pt x="12" y="25"/>
                    <a:pt x="12" y="25"/>
                    <a:pt x="12" y="25"/>
                  </a:cubicBezTo>
                  <a:cubicBezTo>
                    <a:pt x="12" y="45"/>
                    <a:pt x="12" y="45"/>
                    <a:pt x="12" y="45"/>
                  </a:cubicBezTo>
                  <a:cubicBezTo>
                    <a:pt x="12" y="49"/>
                    <a:pt x="12" y="52"/>
                    <a:pt x="14" y="54"/>
                  </a:cubicBezTo>
                  <a:cubicBezTo>
                    <a:pt x="15" y="56"/>
                    <a:pt x="17" y="57"/>
                    <a:pt x="20" y="57"/>
                  </a:cubicBezTo>
                  <a:cubicBezTo>
                    <a:pt x="22" y="57"/>
                    <a:pt x="24" y="56"/>
                    <a:pt x="26" y="56"/>
                  </a:cubicBezTo>
                  <a:cubicBezTo>
                    <a:pt x="27" y="55"/>
                    <a:pt x="29" y="55"/>
                    <a:pt x="30" y="55"/>
                  </a:cubicBezTo>
                  <a:cubicBezTo>
                    <a:pt x="31" y="64"/>
                    <a:pt x="31" y="64"/>
                    <a:pt x="31" y="64"/>
                  </a:cubicBezTo>
                  <a:cubicBezTo>
                    <a:pt x="30" y="64"/>
                    <a:pt x="28" y="65"/>
                    <a:pt x="26" y="66"/>
                  </a:cubicBezTo>
                  <a:cubicBezTo>
                    <a:pt x="24" y="66"/>
                    <a:pt x="21" y="67"/>
                    <a:pt x="19" y="67"/>
                  </a:cubicBezTo>
                  <a:cubicBezTo>
                    <a:pt x="15" y="67"/>
                    <a:pt x="12" y="66"/>
                    <a:pt x="10"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userDrawn="1"/>
          </p:nvSpPr>
          <p:spPr bwMode="auto">
            <a:xfrm>
              <a:off x="3587525" y="5030484"/>
              <a:ext cx="274638" cy="334963"/>
            </a:xfrm>
            <a:custGeom>
              <a:avLst/>
              <a:gdLst>
                <a:gd name="T0" fmla="*/ 0 w 45"/>
                <a:gd name="T1" fmla="*/ 27 h 53"/>
                <a:gd name="T2" fmla="*/ 2 w 45"/>
                <a:gd name="T3" fmla="*/ 15 h 53"/>
                <a:gd name="T4" fmla="*/ 7 w 45"/>
                <a:gd name="T5" fmla="*/ 7 h 53"/>
                <a:gd name="T6" fmla="*/ 15 w 45"/>
                <a:gd name="T7" fmla="*/ 2 h 53"/>
                <a:gd name="T8" fmla="*/ 23 w 45"/>
                <a:gd name="T9" fmla="*/ 0 h 53"/>
                <a:gd name="T10" fmla="*/ 40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1 w 45"/>
                <a:gd name="T27" fmla="*/ 40 h 53"/>
                <a:gd name="T28" fmla="*/ 42 w 45"/>
                <a:gd name="T29" fmla="*/ 50 h 53"/>
                <a:gd name="T30" fmla="*/ 40 w 45"/>
                <a:gd name="T31" fmla="*/ 51 h 53"/>
                <a:gd name="T32" fmla="*/ 36 w 45"/>
                <a:gd name="T33" fmla="*/ 52 h 53"/>
                <a:gd name="T34" fmla="*/ 31 w 45"/>
                <a:gd name="T35" fmla="*/ 52 h 53"/>
                <a:gd name="T36" fmla="*/ 26 w 45"/>
                <a:gd name="T37" fmla="*/ 53 h 53"/>
                <a:gd name="T38" fmla="*/ 14 w 45"/>
                <a:gd name="T39" fmla="*/ 51 h 53"/>
                <a:gd name="T40" fmla="*/ 6 w 45"/>
                <a:gd name="T41" fmla="*/ 45 h 53"/>
                <a:gd name="T42" fmla="*/ 2 w 45"/>
                <a:gd name="T43" fmla="*/ 37 h 53"/>
                <a:gd name="T44" fmla="*/ 0 w 45"/>
                <a:gd name="T45" fmla="*/ 27 h 53"/>
                <a:gd name="T46" fmla="*/ 34 w 45"/>
                <a:gd name="T47" fmla="*/ 21 h 53"/>
                <a:gd name="T48" fmla="*/ 33 w 45"/>
                <a:gd name="T49" fmla="*/ 17 h 53"/>
                <a:gd name="T50" fmla="*/ 31 w 45"/>
                <a:gd name="T51" fmla="*/ 13 h 53"/>
                <a:gd name="T52" fmla="*/ 28 w 45"/>
                <a:gd name="T53" fmla="*/ 11 h 53"/>
                <a:gd name="T54" fmla="*/ 24 w 45"/>
                <a:gd name="T55" fmla="*/ 10 h 53"/>
                <a:gd name="T56" fmla="*/ 19 w 45"/>
                <a:gd name="T57" fmla="*/ 11 h 53"/>
                <a:gd name="T58" fmla="*/ 15 w 45"/>
                <a:gd name="T59" fmla="*/ 13 h 53"/>
                <a:gd name="T60" fmla="*/ 13 w 45"/>
                <a:gd name="T61" fmla="*/ 17 h 53"/>
                <a:gd name="T62" fmla="*/ 12 w 45"/>
                <a:gd name="T63" fmla="*/ 21 h 53"/>
                <a:gd name="T64" fmla="*/ 34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1" y="18"/>
                    <a:pt x="2" y="15"/>
                  </a:cubicBezTo>
                  <a:cubicBezTo>
                    <a:pt x="3" y="12"/>
                    <a:pt x="5" y="9"/>
                    <a:pt x="7" y="7"/>
                  </a:cubicBezTo>
                  <a:cubicBezTo>
                    <a:pt x="9" y="4"/>
                    <a:pt x="12" y="3"/>
                    <a:pt x="15" y="2"/>
                  </a:cubicBezTo>
                  <a:cubicBezTo>
                    <a:pt x="18" y="0"/>
                    <a:pt x="21" y="0"/>
                    <a:pt x="23" y="0"/>
                  </a:cubicBezTo>
                  <a:cubicBezTo>
                    <a:pt x="30" y="0"/>
                    <a:pt x="36" y="2"/>
                    <a:pt x="40" y="6"/>
                  </a:cubicBezTo>
                  <a:cubicBezTo>
                    <a:pt x="44"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3" y="43"/>
                    <a:pt x="27" y="43"/>
                  </a:cubicBezTo>
                  <a:cubicBezTo>
                    <a:pt x="30" y="43"/>
                    <a:pt x="33" y="42"/>
                    <a:pt x="35" y="42"/>
                  </a:cubicBezTo>
                  <a:cubicBezTo>
                    <a:pt x="37" y="41"/>
                    <a:pt x="39" y="41"/>
                    <a:pt x="41" y="40"/>
                  </a:cubicBezTo>
                  <a:cubicBezTo>
                    <a:pt x="42" y="50"/>
                    <a:pt x="42" y="50"/>
                    <a:pt x="42" y="50"/>
                  </a:cubicBezTo>
                  <a:cubicBezTo>
                    <a:pt x="42" y="50"/>
                    <a:pt x="41" y="50"/>
                    <a:pt x="40" y="51"/>
                  </a:cubicBezTo>
                  <a:cubicBezTo>
                    <a:pt x="38" y="51"/>
                    <a:pt x="37" y="51"/>
                    <a:pt x="36" y="52"/>
                  </a:cubicBezTo>
                  <a:cubicBezTo>
                    <a:pt x="34" y="52"/>
                    <a:pt x="33" y="52"/>
                    <a:pt x="31" y="52"/>
                  </a:cubicBezTo>
                  <a:cubicBezTo>
                    <a:pt x="29" y="53"/>
                    <a:pt x="28" y="53"/>
                    <a:pt x="26" y="53"/>
                  </a:cubicBezTo>
                  <a:cubicBezTo>
                    <a:pt x="22" y="53"/>
                    <a:pt x="18" y="52"/>
                    <a:pt x="14" y="51"/>
                  </a:cubicBezTo>
                  <a:cubicBezTo>
                    <a:pt x="11" y="49"/>
                    <a:pt x="8" y="48"/>
                    <a:pt x="6" y="45"/>
                  </a:cubicBezTo>
                  <a:cubicBezTo>
                    <a:pt x="4" y="43"/>
                    <a:pt x="3" y="40"/>
                    <a:pt x="2" y="37"/>
                  </a:cubicBezTo>
                  <a:cubicBezTo>
                    <a:pt x="1" y="34"/>
                    <a:pt x="0" y="30"/>
                    <a:pt x="0" y="27"/>
                  </a:cubicBezTo>
                  <a:close/>
                  <a:moveTo>
                    <a:pt x="34" y="21"/>
                  </a:moveTo>
                  <a:cubicBezTo>
                    <a:pt x="34" y="20"/>
                    <a:pt x="34" y="18"/>
                    <a:pt x="33" y="17"/>
                  </a:cubicBezTo>
                  <a:cubicBezTo>
                    <a:pt x="33" y="15"/>
                    <a:pt x="32" y="14"/>
                    <a:pt x="31" y="13"/>
                  </a:cubicBezTo>
                  <a:cubicBezTo>
                    <a:pt x="30" y="12"/>
                    <a:pt x="29" y="11"/>
                    <a:pt x="28" y="11"/>
                  </a:cubicBezTo>
                  <a:cubicBezTo>
                    <a:pt x="27" y="10"/>
                    <a:pt x="25" y="10"/>
                    <a:pt x="24" y="10"/>
                  </a:cubicBezTo>
                  <a:cubicBezTo>
                    <a:pt x="22" y="10"/>
                    <a:pt x="20" y="10"/>
                    <a:pt x="19" y="11"/>
                  </a:cubicBezTo>
                  <a:cubicBezTo>
                    <a:pt x="18" y="11"/>
                    <a:pt x="16" y="12"/>
                    <a:pt x="15" y="13"/>
                  </a:cubicBezTo>
                  <a:cubicBezTo>
                    <a:pt x="15" y="14"/>
                    <a:pt x="14" y="16"/>
                    <a:pt x="13" y="17"/>
                  </a:cubicBezTo>
                  <a:cubicBezTo>
                    <a:pt x="13" y="18"/>
                    <a:pt x="12" y="20"/>
                    <a:pt x="12" y="21"/>
                  </a:cubicBezTo>
                  <a:lnTo>
                    <a:pt x="34"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p:cNvSpPr>
            <p:nvPr userDrawn="1"/>
          </p:nvSpPr>
          <p:spPr bwMode="auto">
            <a:xfrm>
              <a:off x="3928837" y="5030484"/>
              <a:ext cx="184150" cy="322263"/>
            </a:xfrm>
            <a:custGeom>
              <a:avLst/>
              <a:gdLst>
                <a:gd name="T0" fmla="*/ 28 w 30"/>
                <a:gd name="T1" fmla="*/ 12 h 51"/>
                <a:gd name="T2" fmla="*/ 24 w 30"/>
                <a:gd name="T3" fmla="*/ 11 h 51"/>
                <a:gd name="T4" fmla="*/ 19 w 30"/>
                <a:gd name="T5" fmla="*/ 10 h 51"/>
                <a:gd name="T6" fmla="*/ 14 w 30"/>
                <a:gd name="T7" fmla="*/ 10 h 51"/>
                <a:gd name="T8" fmla="*/ 11 w 30"/>
                <a:gd name="T9" fmla="*/ 11 h 51"/>
                <a:gd name="T10" fmla="*/ 11 w 30"/>
                <a:gd name="T11" fmla="*/ 51 h 51"/>
                <a:gd name="T12" fmla="*/ 0 w 30"/>
                <a:gd name="T13" fmla="*/ 51 h 51"/>
                <a:gd name="T14" fmla="*/ 0 w 30"/>
                <a:gd name="T15" fmla="*/ 4 h 51"/>
                <a:gd name="T16" fmla="*/ 8 w 30"/>
                <a:gd name="T17" fmla="*/ 1 h 51"/>
                <a:gd name="T18" fmla="*/ 19 w 30"/>
                <a:gd name="T19" fmla="*/ 0 h 51"/>
                <a:gd name="T20" fmla="*/ 22 w 30"/>
                <a:gd name="T21" fmla="*/ 0 h 51"/>
                <a:gd name="T22" fmla="*/ 25 w 30"/>
                <a:gd name="T23" fmla="*/ 1 h 51"/>
                <a:gd name="T24" fmla="*/ 28 w 30"/>
                <a:gd name="T25" fmla="*/ 1 h 51"/>
                <a:gd name="T26" fmla="*/ 30 w 30"/>
                <a:gd name="T27" fmla="*/ 2 h 51"/>
                <a:gd name="T28" fmla="*/ 28 w 30"/>
                <a:gd name="T2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1">
                  <a:moveTo>
                    <a:pt x="28" y="12"/>
                  </a:moveTo>
                  <a:cubicBezTo>
                    <a:pt x="27" y="11"/>
                    <a:pt x="26" y="11"/>
                    <a:pt x="24" y="11"/>
                  </a:cubicBezTo>
                  <a:cubicBezTo>
                    <a:pt x="23" y="10"/>
                    <a:pt x="21" y="10"/>
                    <a:pt x="19" y="10"/>
                  </a:cubicBezTo>
                  <a:cubicBezTo>
                    <a:pt x="17" y="10"/>
                    <a:pt x="16" y="10"/>
                    <a:pt x="14" y="10"/>
                  </a:cubicBezTo>
                  <a:cubicBezTo>
                    <a:pt x="13" y="11"/>
                    <a:pt x="12" y="11"/>
                    <a:pt x="11" y="11"/>
                  </a:cubicBezTo>
                  <a:cubicBezTo>
                    <a:pt x="11" y="51"/>
                    <a:pt x="11" y="51"/>
                    <a:pt x="11" y="51"/>
                  </a:cubicBezTo>
                  <a:cubicBezTo>
                    <a:pt x="0" y="51"/>
                    <a:pt x="0" y="51"/>
                    <a:pt x="0" y="51"/>
                  </a:cubicBezTo>
                  <a:cubicBezTo>
                    <a:pt x="0" y="4"/>
                    <a:pt x="0" y="4"/>
                    <a:pt x="0" y="4"/>
                  </a:cubicBezTo>
                  <a:cubicBezTo>
                    <a:pt x="2" y="3"/>
                    <a:pt x="5" y="2"/>
                    <a:pt x="8" y="1"/>
                  </a:cubicBezTo>
                  <a:cubicBezTo>
                    <a:pt x="12" y="0"/>
                    <a:pt x="15" y="0"/>
                    <a:pt x="19" y="0"/>
                  </a:cubicBezTo>
                  <a:cubicBezTo>
                    <a:pt x="20" y="0"/>
                    <a:pt x="21" y="0"/>
                    <a:pt x="22" y="0"/>
                  </a:cubicBezTo>
                  <a:cubicBezTo>
                    <a:pt x="23" y="0"/>
                    <a:pt x="24" y="0"/>
                    <a:pt x="25" y="1"/>
                  </a:cubicBezTo>
                  <a:cubicBezTo>
                    <a:pt x="26" y="1"/>
                    <a:pt x="27" y="1"/>
                    <a:pt x="28" y="1"/>
                  </a:cubicBezTo>
                  <a:cubicBezTo>
                    <a:pt x="29" y="1"/>
                    <a:pt x="30" y="2"/>
                    <a:pt x="30" y="2"/>
                  </a:cubicBezTo>
                  <a:lnTo>
                    <a:pt x="28"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p:cNvSpPr>
            <p:nvPr userDrawn="1"/>
          </p:nvSpPr>
          <p:spPr bwMode="auto">
            <a:xfrm>
              <a:off x="4100287" y="5276546"/>
              <a:ext cx="98425" cy="176213"/>
            </a:xfrm>
            <a:custGeom>
              <a:avLst/>
              <a:gdLst>
                <a:gd name="T0" fmla="*/ 16 w 16"/>
                <a:gd name="T1" fmla="*/ 0 h 28"/>
                <a:gd name="T2" fmla="*/ 16 w 16"/>
                <a:gd name="T3" fmla="*/ 2 h 28"/>
                <a:gd name="T4" fmla="*/ 16 w 16"/>
                <a:gd name="T5" fmla="*/ 4 h 28"/>
                <a:gd name="T6" fmla="*/ 14 w 16"/>
                <a:gd name="T7" fmla="*/ 16 h 28"/>
                <a:gd name="T8" fmla="*/ 9 w 16"/>
                <a:gd name="T9" fmla="*/ 28 h 28"/>
                <a:gd name="T10" fmla="*/ 0 w 16"/>
                <a:gd name="T11" fmla="*/ 25 h 28"/>
                <a:gd name="T12" fmla="*/ 3 w 16"/>
                <a:gd name="T13" fmla="*/ 14 h 28"/>
                <a:gd name="T14" fmla="*/ 4 w 16"/>
                <a:gd name="T15" fmla="*/ 5 h 28"/>
                <a:gd name="T16" fmla="*/ 4 w 16"/>
                <a:gd name="T17" fmla="*/ 2 h 28"/>
                <a:gd name="T18" fmla="*/ 4 w 16"/>
                <a:gd name="T19" fmla="*/ 0 h 28"/>
                <a:gd name="T20" fmla="*/ 16 w 16"/>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8">
                  <a:moveTo>
                    <a:pt x="16" y="0"/>
                  </a:moveTo>
                  <a:cubicBezTo>
                    <a:pt x="16" y="1"/>
                    <a:pt x="16" y="1"/>
                    <a:pt x="16" y="2"/>
                  </a:cubicBezTo>
                  <a:cubicBezTo>
                    <a:pt x="16" y="3"/>
                    <a:pt x="16" y="3"/>
                    <a:pt x="16" y="4"/>
                  </a:cubicBezTo>
                  <a:cubicBezTo>
                    <a:pt x="16" y="8"/>
                    <a:pt x="15" y="12"/>
                    <a:pt x="14" y="16"/>
                  </a:cubicBezTo>
                  <a:cubicBezTo>
                    <a:pt x="13" y="20"/>
                    <a:pt x="11" y="24"/>
                    <a:pt x="9" y="28"/>
                  </a:cubicBezTo>
                  <a:cubicBezTo>
                    <a:pt x="0" y="25"/>
                    <a:pt x="0" y="25"/>
                    <a:pt x="0" y="25"/>
                  </a:cubicBezTo>
                  <a:cubicBezTo>
                    <a:pt x="1" y="22"/>
                    <a:pt x="2" y="18"/>
                    <a:pt x="3" y="14"/>
                  </a:cubicBezTo>
                  <a:cubicBezTo>
                    <a:pt x="3" y="11"/>
                    <a:pt x="4" y="8"/>
                    <a:pt x="4" y="5"/>
                  </a:cubicBezTo>
                  <a:cubicBezTo>
                    <a:pt x="4" y="4"/>
                    <a:pt x="4" y="3"/>
                    <a:pt x="4" y="2"/>
                  </a:cubicBezTo>
                  <a:cubicBezTo>
                    <a:pt x="4" y="1"/>
                    <a:pt x="4" y="0"/>
                    <a:pt x="4" y="0"/>
                  </a:cubicBezTo>
                  <a:lnTo>
                    <a:pt x="1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p:cNvSpPr>
            <p:nvPr userDrawn="1"/>
          </p:nvSpPr>
          <p:spPr bwMode="auto">
            <a:xfrm>
              <a:off x="4393975" y="5030484"/>
              <a:ext cx="188913" cy="322263"/>
            </a:xfrm>
            <a:custGeom>
              <a:avLst/>
              <a:gdLst>
                <a:gd name="T0" fmla="*/ 29 w 31"/>
                <a:gd name="T1" fmla="*/ 12 h 51"/>
                <a:gd name="T2" fmla="*/ 25 w 31"/>
                <a:gd name="T3" fmla="*/ 11 h 51"/>
                <a:gd name="T4" fmla="*/ 19 w 31"/>
                <a:gd name="T5" fmla="*/ 10 h 51"/>
                <a:gd name="T6" fmla="*/ 15 w 31"/>
                <a:gd name="T7" fmla="*/ 10 h 51"/>
                <a:gd name="T8" fmla="*/ 12 w 31"/>
                <a:gd name="T9" fmla="*/ 11 h 51"/>
                <a:gd name="T10" fmla="*/ 12 w 31"/>
                <a:gd name="T11" fmla="*/ 51 h 51"/>
                <a:gd name="T12" fmla="*/ 0 w 31"/>
                <a:gd name="T13" fmla="*/ 51 h 51"/>
                <a:gd name="T14" fmla="*/ 0 w 31"/>
                <a:gd name="T15" fmla="*/ 4 h 51"/>
                <a:gd name="T16" fmla="*/ 9 w 31"/>
                <a:gd name="T17" fmla="*/ 1 h 51"/>
                <a:gd name="T18" fmla="*/ 20 w 31"/>
                <a:gd name="T19" fmla="*/ 0 h 51"/>
                <a:gd name="T20" fmla="*/ 22 w 31"/>
                <a:gd name="T21" fmla="*/ 0 h 51"/>
                <a:gd name="T22" fmla="*/ 25 w 31"/>
                <a:gd name="T23" fmla="*/ 1 h 51"/>
                <a:gd name="T24" fmla="*/ 28 w 31"/>
                <a:gd name="T25" fmla="*/ 1 h 51"/>
                <a:gd name="T26" fmla="*/ 31 w 31"/>
                <a:gd name="T27" fmla="*/ 2 h 51"/>
                <a:gd name="T28" fmla="*/ 29 w 31"/>
                <a:gd name="T29"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51">
                  <a:moveTo>
                    <a:pt x="29" y="12"/>
                  </a:moveTo>
                  <a:cubicBezTo>
                    <a:pt x="28" y="11"/>
                    <a:pt x="26" y="11"/>
                    <a:pt x="25" y="11"/>
                  </a:cubicBezTo>
                  <a:cubicBezTo>
                    <a:pt x="23" y="10"/>
                    <a:pt x="21" y="10"/>
                    <a:pt x="19" y="10"/>
                  </a:cubicBezTo>
                  <a:cubicBezTo>
                    <a:pt x="18" y="10"/>
                    <a:pt x="16" y="10"/>
                    <a:pt x="15" y="10"/>
                  </a:cubicBezTo>
                  <a:cubicBezTo>
                    <a:pt x="13" y="11"/>
                    <a:pt x="12" y="11"/>
                    <a:pt x="12" y="11"/>
                  </a:cubicBezTo>
                  <a:cubicBezTo>
                    <a:pt x="12" y="51"/>
                    <a:pt x="12" y="51"/>
                    <a:pt x="12" y="51"/>
                  </a:cubicBezTo>
                  <a:cubicBezTo>
                    <a:pt x="0" y="51"/>
                    <a:pt x="0" y="51"/>
                    <a:pt x="0" y="51"/>
                  </a:cubicBezTo>
                  <a:cubicBezTo>
                    <a:pt x="0" y="4"/>
                    <a:pt x="0" y="4"/>
                    <a:pt x="0" y="4"/>
                  </a:cubicBezTo>
                  <a:cubicBezTo>
                    <a:pt x="2" y="3"/>
                    <a:pt x="5" y="2"/>
                    <a:pt x="9" y="1"/>
                  </a:cubicBezTo>
                  <a:cubicBezTo>
                    <a:pt x="12" y="0"/>
                    <a:pt x="16" y="0"/>
                    <a:pt x="20" y="0"/>
                  </a:cubicBezTo>
                  <a:cubicBezTo>
                    <a:pt x="20" y="0"/>
                    <a:pt x="21" y="0"/>
                    <a:pt x="22" y="0"/>
                  </a:cubicBezTo>
                  <a:cubicBezTo>
                    <a:pt x="23" y="0"/>
                    <a:pt x="24" y="0"/>
                    <a:pt x="25" y="1"/>
                  </a:cubicBezTo>
                  <a:cubicBezTo>
                    <a:pt x="26" y="1"/>
                    <a:pt x="27" y="1"/>
                    <a:pt x="28" y="1"/>
                  </a:cubicBezTo>
                  <a:cubicBezTo>
                    <a:pt x="29" y="1"/>
                    <a:pt x="30" y="2"/>
                    <a:pt x="31" y="2"/>
                  </a:cubicBezTo>
                  <a:lnTo>
                    <a:pt x="29"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noEditPoints="1"/>
            </p:cNvSpPr>
            <p:nvPr userDrawn="1"/>
          </p:nvSpPr>
          <p:spPr bwMode="auto">
            <a:xfrm>
              <a:off x="4601938" y="5030484"/>
              <a:ext cx="274638" cy="334963"/>
            </a:xfrm>
            <a:custGeom>
              <a:avLst/>
              <a:gdLst>
                <a:gd name="T0" fmla="*/ 0 w 45"/>
                <a:gd name="T1" fmla="*/ 27 h 53"/>
                <a:gd name="T2" fmla="*/ 2 w 45"/>
                <a:gd name="T3" fmla="*/ 15 h 53"/>
                <a:gd name="T4" fmla="*/ 7 w 45"/>
                <a:gd name="T5" fmla="*/ 7 h 53"/>
                <a:gd name="T6" fmla="*/ 15 w 45"/>
                <a:gd name="T7" fmla="*/ 2 h 53"/>
                <a:gd name="T8" fmla="*/ 23 w 45"/>
                <a:gd name="T9" fmla="*/ 0 h 53"/>
                <a:gd name="T10" fmla="*/ 40 w 45"/>
                <a:gd name="T11" fmla="*/ 6 h 53"/>
                <a:gd name="T12" fmla="*/ 45 w 45"/>
                <a:gd name="T13" fmla="*/ 26 h 53"/>
                <a:gd name="T14" fmla="*/ 45 w 45"/>
                <a:gd name="T15" fmla="*/ 28 h 53"/>
                <a:gd name="T16" fmla="*/ 45 w 45"/>
                <a:gd name="T17" fmla="*/ 30 h 53"/>
                <a:gd name="T18" fmla="*/ 12 w 45"/>
                <a:gd name="T19" fmla="*/ 30 h 53"/>
                <a:gd name="T20" fmla="*/ 16 w 45"/>
                <a:gd name="T21" fmla="*/ 39 h 53"/>
                <a:gd name="T22" fmla="*/ 27 w 45"/>
                <a:gd name="T23" fmla="*/ 43 h 53"/>
                <a:gd name="T24" fmla="*/ 35 w 45"/>
                <a:gd name="T25" fmla="*/ 42 h 53"/>
                <a:gd name="T26" fmla="*/ 41 w 45"/>
                <a:gd name="T27" fmla="*/ 40 h 53"/>
                <a:gd name="T28" fmla="*/ 42 w 45"/>
                <a:gd name="T29" fmla="*/ 50 h 53"/>
                <a:gd name="T30" fmla="*/ 40 w 45"/>
                <a:gd name="T31" fmla="*/ 51 h 53"/>
                <a:gd name="T32" fmla="*/ 36 w 45"/>
                <a:gd name="T33" fmla="*/ 52 h 53"/>
                <a:gd name="T34" fmla="*/ 31 w 45"/>
                <a:gd name="T35" fmla="*/ 52 h 53"/>
                <a:gd name="T36" fmla="*/ 26 w 45"/>
                <a:gd name="T37" fmla="*/ 53 h 53"/>
                <a:gd name="T38" fmla="*/ 14 w 45"/>
                <a:gd name="T39" fmla="*/ 51 h 53"/>
                <a:gd name="T40" fmla="*/ 6 w 45"/>
                <a:gd name="T41" fmla="*/ 45 h 53"/>
                <a:gd name="T42" fmla="*/ 2 w 45"/>
                <a:gd name="T43" fmla="*/ 37 h 53"/>
                <a:gd name="T44" fmla="*/ 0 w 45"/>
                <a:gd name="T45" fmla="*/ 27 h 53"/>
                <a:gd name="T46" fmla="*/ 34 w 45"/>
                <a:gd name="T47" fmla="*/ 21 h 53"/>
                <a:gd name="T48" fmla="*/ 33 w 45"/>
                <a:gd name="T49" fmla="*/ 17 h 53"/>
                <a:gd name="T50" fmla="*/ 31 w 45"/>
                <a:gd name="T51" fmla="*/ 13 h 53"/>
                <a:gd name="T52" fmla="*/ 28 w 45"/>
                <a:gd name="T53" fmla="*/ 11 h 53"/>
                <a:gd name="T54" fmla="*/ 24 w 45"/>
                <a:gd name="T55" fmla="*/ 10 h 53"/>
                <a:gd name="T56" fmla="*/ 19 w 45"/>
                <a:gd name="T57" fmla="*/ 11 h 53"/>
                <a:gd name="T58" fmla="*/ 15 w 45"/>
                <a:gd name="T59" fmla="*/ 13 h 53"/>
                <a:gd name="T60" fmla="*/ 13 w 45"/>
                <a:gd name="T61" fmla="*/ 17 h 53"/>
                <a:gd name="T62" fmla="*/ 12 w 45"/>
                <a:gd name="T63" fmla="*/ 21 h 53"/>
                <a:gd name="T64" fmla="*/ 34 w 45"/>
                <a:gd name="T65" fmla="*/ 2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53">
                  <a:moveTo>
                    <a:pt x="0" y="27"/>
                  </a:moveTo>
                  <a:cubicBezTo>
                    <a:pt x="0" y="22"/>
                    <a:pt x="1" y="18"/>
                    <a:pt x="2" y="15"/>
                  </a:cubicBezTo>
                  <a:cubicBezTo>
                    <a:pt x="3" y="12"/>
                    <a:pt x="5" y="9"/>
                    <a:pt x="7" y="7"/>
                  </a:cubicBezTo>
                  <a:cubicBezTo>
                    <a:pt x="9" y="4"/>
                    <a:pt x="12" y="3"/>
                    <a:pt x="15" y="2"/>
                  </a:cubicBezTo>
                  <a:cubicBezTo>
                    <a:pt x="18" y="0"/>
                    <a:pt x="20" y="0"/>
                    <a:pt x="23" y="0"/>
                  </a:cubicBezTo>
                  <a:cubicBezTo>
                    <a:pt x="30" y="0"/>
                    <a:pt x="36" y="2"/>
                    <a:pt x="40" y="6"/>
                  </a:cubicBezTo>
                  <a:cubicBezTo>
                    <a:pt x="43" y="11"/>
                    <a:pt x="45" y="17"/>
                    <a:pt x="45" y="26"/>
                  </a:cubicBezTo>
                  <a:cubicBezTo>
                    <a:pt x="45" y="26"/>
                    <a:pt x="45" y="27"/>
                    <a:pt x="45" y="28"/>
                  </a:cubicBezTo>
                  <a:cubicBezTo>
                    <a:pt x="45" y="29"/>
                    <a:pt x="45" y="29"/>
                    <a:pt x="45" y="30"/>
                  </a:cubicBezTo>
                  <a:cubicBezTo>
                    <a:pt x="12" y="30"/>
                    <a:pt x="12" y="30"/>
                    <a:pt x="12" y="30"/>
                  </a:cubicBezTo>
                  <a:cubicBezTo>
                    <a:pt x="12" y="34"/>
                    <a:pt x="14" y="37"/>
                    <a:pt x="16" y="39"/>
                  </a:cubicBezTo>
                  <a:cubicBezTo>
                    <a:pt x="19" y="41"/>
                    <a:pt x="23" y="43"/>
                    <a:pt x="27" y="43"/>
                  </a:cubicBezTo>
                  <a:cubicBezTo>
                    <a:pt x="30" y="43"/>
                    <a:pt x="33" y="42"/>
                    <a:pt x="35" y="42"/>
                  </a:cubicBezTo>
                  <a:cubicBezTo>
                    <a:pt x="37" y="41"/>
                    <a:pt x="39" y="41"/>
                    <a:pt x="41" y="40"/>
                  </a:cubicBezTo>
                  <a:cubicBezTo>
                    <a:pt x="42" y="50"/>
                    <a:pt x="42" y="50"/>
                    <a:pt x="42" y="50"/>
                  </a:cubicBezTo>
                  <a:cubicBezTo>
                    <a:pt x="42" y="50"/>
                    <a:pt x="41" y="50"/>
                    <a:pt x="40" y="51"/>
                  </a:cubicBezTo>
                  <a:cubicBezTo>
                    <a:pt x="38" y="51"/>
                    <a:pt x="37" y="51"/>
                    <a:pt x="36" y="52"/>
                  </a:cubicBezTo>
                  <a:cubicBezTo>
                    <a:pt x="34" y="52"/>
                    <a:pt x="33" y="52"/>
                    <a:pt x="31" y="52"/>
                  </a:cubicBezTo>
                  <a:cubicBezTo>
                    <a:pt x="29" y="53"/>
                    <a:pt x="28" y="53"/>
                    <a:pt x="26" y="53"/>
                  </a:cubicBezTo>
                  <a:cubicBezTo>
                    <a:pt x="22" y="53"/>
                    <a:pt x="18" y="52"/>
                    <a:pt x="14" y="51"/>
                  </a:cubicBezTo>
                  <a:cubicBezTo>
                    <a:pt x="11" y="49"/>
                    <a:pt x="8" y="48"/>
                    <a:pt x="6" y="45"/>
                  </a:cubicBezTo>
                  <a:cubicBezTo>
                    <a:pt x="4" y="43"/>
                    <a:pt x="3" y="40"/>
                    <a:pt x="2" y="37"/>
                  </a:cubicBezTo>
                  <a:cubicBezTo>
                    <a:pt x="1" y="34"/>
                    <a:pt x="0" y="30"/>
                    <a:pt x="0" y="27"/>
                  </a:cubicBezTo>
                  <a:close/>
                  <a:moveTo>
                    <a:pt x="34" y="21"/>
                  </a:moveTo>
                  <a:cubicBezTo>
                    <a:pt x="34" y="20"/>
                    <a:pt x="34" y="18"/>
                    <a:pt x="33" y="17"/>
                  </a:cubicBezTo>
                  <a:cubicBezTo>
                    <a:pt x="33" y="15"/>
                    <a:pt x="32" y="14"/>
                    <a:pt x="31" y="13"/>
                  </a:cubicBezTo>
                  <a:cubicBezTo>
                    <a:pt x="30" y="12"/>
                    <a:pt x="29" y="11"/>
                    <a:pt x="28" y="11"/>
                  </a:cubicBezTo>
                  <a:cubicBezTo>
                    <a:pt x="27" y="10"/>
                    <a:pt x="25" y="10"/>
                    <a:pt x="24" y="10"/>
                  </a:cubicBezTo>
                  <a:cubicBezTo>
                    <a:pt x="22" y="10"/>
                    <a:pt x="20" y="10"/>
                    <a:pt x="19" y="11"/>
                  </a:cubicBezTo>
                  <a:cubicBezTo>
                    <a:pt x="17" y="11"/>
                    <a:pt x="16" y="12"/>
                    <a:pt x="15" y="13"/>
                  </a:cubicBezTo>
                  <a:cubicBezTo>
                    <a:pt x="14" y="14"/>
                    <a:pt x="14" y="16"/>
                    <a:pt x="13" y="17"/>
                  </a:cubicBezTo>
                  <a:cubicBezTo>
                    <a:pt x="13" y="18"/>
                    <a:pt x="12" y="20"/>
                    <a:pt x="12" y="21"/>
                  </a:cubicBezTo>
                  <a:lnTo>
                    <a:pt x="34" y="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p:cNvSpPr>
            <p:nvPr userDrawn="1"/>
          </p:nvSpPr>
          <p:spPr bwMode="auto">
            <a:xfrm>
              <a:off x="4919438" y="5030484"/>
              <a:ext cx="227013" cy="334963"/>
            </a:xfrm>
            <a:custGeom>
              <a:avLst/>
              <a:gdLst>
                <a:gd name="T0" fmla="*/ 16 w 37"/>
                <a:gd name="T1" fmla="*/ 43 h 53"/>
                <a:gd name="T2" fmla="*/ 23 w 37"/>
                <a:gd name="T3" fmla="*/ 42 h 53"/>
                <a:gd name="T4" fmla="*/ 25 w 37"/>
                <a:gd name="T5" fmla="*/ 38 h 53"/>
                <a:gd name="T6" fmla="*/ 23 w 37"/>
                <a:gd name="T7" fmla="*/ 34 h 53"/>
                <a:gd name="T8" fmla="*/ 15 w 37"/>
                <a:gd name="T9" fmla="*/ 30 h 53"/>
                <a:gd name="T10" fmla="*/ 10 w 37"/>
                <a:gd name="T11" fmla="*/ 28 h 53"/>
                <a:gd name="T12" fmla="*/ 5 w 37"/>
                <a:gd name="T13" fmla="*/ 25 h 53"/>
                <a:gd name="T14" fmla="*/ 2 w 37"/>
                <a:gd name="T15" fmla="*/ 21 h 53"/>
                <a:gd name="T16" fmla="*/ 1 w 37"/>
                <a:gd name="T17" fmla="*/ 15 h 53"/>
                <a:gd name="T18" fmla="*/ 6 w 37"/>
                <a:gd name="T19" fmla="*/ 4 h 53"/>
                <a:gd name="T20" fmla="*/ 20 w 37"/>
                <a:gd name="T21" fmla="*/ 0 h 53"/>
                <a:gd name="T22" fmla="*/ 28 w 37"/>
                <a:gd name="T23" fmla="*/ 1 h 53"/>
                <a:gd name="T24" fmla="*/ 34 w 37"/>
                <a:gd name="T25" fmla="*/ 2 h 53"/>
                <a:gd name="T26" fmla="*/ 32 w 37"/>
                <a:gd name="T27" fmla="*/ 12 h 53"/>
                <a:gd name="T28" fmla="*/ 27 w 37"/>
                <a:gd name="T29" fmla="*/ 10 h 53"/>
                <a:gd name="T30" fmla="*/ 20 w 37"/>
                <a:gd name="T31" fmla="*/ 9 h 53"/>
                <a:gd name="T32" fmla="*/ 15 w 37"/>
                <a:gd name="T33" fmla="*/ 11 h 53"/>
                <a:gd name="T34" fmla="*/ 13 w 37"/>
                <a:gd name="T35" fmla="*/ 14 h 53"/>
                <a:gd name="T36" fmla="*/ 13 w 37"/>
                <a:gd name="T37" fmla="*/ 17 h 53"/>
                <a:gd name="T38" fmla="*/ 14 w 37"/>
                <a:gd name="T39" fmla="*/ 18 h 53"/>
                <a:gd name="T40" fmla="*/ 17 w 37"/>
                <a:gd name="T41" fmla="*/ 20 h 53"/>
                <a:gd name="T42" fmla="*/ 21 w 37"/>
                <a:gd name="T43" fmla="*/ 22 h 53"/>
                <a:gd name="T44" fmla="*/ 28 w 37"/>
                <a:gd name="T45" fmla="*/ 25 h 53"/>
                <a:gd name="T46" fmla="*/ 33 w 37"/>
                <a:gd name="T47" fmla="*/ 28 h 53"/>
                <a:gd name="T48" fmla="*/ 36 w 37"/>
                <a:gd name="T49" fmla="*/ 32 h 53"/>
                <a:gd name="T50" fmla="*/ 37 w 37"/>
                <a:gd name="T51" fmla="*/ 38 h 53"/>
                <a:gd name="T52" fmla="*/ 31 w 37"/>
                <a:gd name="T53" fmla="*/ 49 h 53"/>
                <a:gd name="T54" fmla="*/ 16 w 37"/>
                <a:gd name="T55" fmla="*/ 53 h 53"/>
                <a:gd name="T56" fmla="*/ 6 w 37"/>
                <a:gd name="T57" fmla="*/ 52 h 53"/>
                <a:gd name="T58" fmla="*/ 0 w 37"/>
                <a:gd name="T59" fmla="*/ 50 h 53"/>
                <a:gd name="T60" fmla="*/ 2 w 37"/>
                <a:gd name="T61" fmla="*/ 40 h 53"/>
                <a:gd name="T62" fmla="*/ 8 w 37"/>
                <a:gd name="T63" fmla="*/ 42 h 53"/>
                <a:gd name="T64" fmla="*/ 16 w 37"/>
                <a:gd name="T65"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53">
                  <a:moveTo>
                    <a:pt x="16" y="43"/>
                  </a:moveTo>
                  <a:cubicBezTo>
                    <a:pt x="19" y="43"/>
                    <a:pt x="22" y="43"/>
                    <a:pt x="23" y="42"/>
                  </a:cubicBezTo>
                  <a:cubicBezTo>
                    <a:pt x="24" y="41"/>
                    <a:pt x="25" y="40"/>
                    <a:pt x="25" y="38"/>
                  </a:cubicBezTo>
                  <a:cubicBezTo>
                    <a:pt x="25" y="36"/>
                    <a:pt x="24" y="35"/>
                    <a:pt x="23" y="34"/>
                  </a:cubicBezTo>
                  <a:cubicBezTo>
                    <a:pt x="21" y="33"/>
                    <a:pt x="19" y="32"/>
                    <a:pt x="15" y="30"/>
                  </a:cubicBezTo>
                  <a:cubicBezTo>
                    <a:pt x="13" y="30"/>
                    <a:pt x="11" y="29"/>
                    <a:pt x="10" y="28"/>
                  </a:cubicBezTo>
                  <a:cubicBezTo>
                    <a:pt x="8" y="27"/>
                    <a:pt x="6" y="26"/>
                    <a:pt x="5" y="25"/>
                  </a:cubicBezTo>
                  <a:cubicBezTo>
                    <a:pt x="4" y="24"/>
                    <a:pt x="3" y="22"/>
                    <a:pt x="2" y="21"/>
                  </a:cubicBezTo>
                  <a:cubicBezTo>
                    <a:pt x="1" y="19"/>
                    <a:pt x="1" y="17"/>
                    <a:pt x="1" y="15"/>
                  </a:cubicBezTo>
                  <a:cubicBezTo>
                    <a:pt x="1" y="10"/>
                    <a:pt x="3" y="7"/>
                    <a:pt x="6" y="4"/>
                  </a:cubicBezTo>
                  <a:cubicBezTo>
                    <a:pt x="9" y="1"/>
                    <a:pt x="14" y="0"/>
                    <a:pt x="20" y="0"/>
                  </a:cubicBezTo>
                  <a:cubicBezTo>
                    <a:pt x="23" y="0"/>
                    <a:pt x="26" y="0"/>
                    <a:pt x="28" y="1"/>
                  </a:cubicBezTo>
                  <a:cubicBezTo>
                    <a:pt x="31" y="1"/>
                    <a:pt x="33" y="2"/>
                    <a:pt x="34" y="2"/>
                  </a:cubicBezTo>
                  <a:cubicBezTo>
                    <a:pt x="32" y="12"/>
                    <a:pt x="32" y="12"/>
                    <a:pt x="32" y="12"/>
                  </a:cubicBezTo>
                  <a:cubicBezTo>
                    <a:pt x="31" y="11"/>
                    <a:pt x="29" y="11"/>
                    <a:pt x="27" y="10"/>
                  </a:cubicBezTo>
                  <a:cubicBezTo>
                    <a:pt x="25" y="10"/>
                    <a:pt x="23" y="9"/>
                    <a:pt x="20" y="9"/>
                  </a:cubicBezTo>
                  <a:cubicBezTo>
                    <a:pt x="18" y="9"/>
                    <a:pt x="16" y="10"/>
                    <a:pt x="15" y="11"/>
                  </a:cubicBezTo>
                  <a:cubicBezTo>
                    <a:pt x="13" y="11"/>
                    <a:pt x="13" y="13"/>
                    <a:pt x="13" y="14"/>
                  </a:cubicBezTo>
                  <a:cubicBezTo>
                    <a:pt x="13" y="15"/>
                    <a:pt x="13" y="16"/>
                    <a:pt x="13" y="17"/>
                  </a:cubicBezTo>
                  <a:cubicBezTo>
                    <a:pt x="13" y="17"/>
                    <a:pt x="14" y="18"/>
                    <a:pt x="14" y="18"/>
                  </a:cubicBezTo>
                  <a:cubicBezTo>
                    <a:pt x="15" y="19"/>
                    <a:pt x="16" y="19"/>
                    <a:pt x="17" y="20"/>
                  </a:cubicBezTo>
                  <a:cubicBezTo>
                    <a:pt x="18" y="20"/>
                    <a:pt x="20" y="21"/>
                    <a:pt x="21" y="22"/>
                  </a:cubicBezTo>
                  <a:cubicBezTo>
                    <a:pt x="24" y="23"/>
                    <a:pt x="27" y="24"/>
                    <a:pt x="28" y="25"/>
                  </a:cubicBezTo>
                  <a:cubicBezTo>
                    <a:pt x="30" y="26"/>
                    <a:pt x="32" y="27"/>
                    <a:pt x="33" y="28"/>
                  </a:cubicBezTo>
                  <a:cubicBezTo>
                    <a:pt x="34" y="29"/>
                    <a:pt x="35" y="31"/>
                    <a:pt x="36" y="32"/>
                  </a:cubicBezTo>
                  <a:cubicBezTo>
                    <a:pt x="37" y="34"/>
                    <a:pt x="37" y="36"/>
                    <a:pt x="37" y="38"/>
                  </a:cubicBezTo>
                  <a:cubicBezTo>
                    <a:pt x="37" y="43"/>
                    <a:pt x="35" y="46"/>
                    <a:pt x="31" y="49"/>
                  </a:cubicBezTo>
                  <a:cubicBezTo>
                    <a:pt x="28" y="51"/>
                    <a:pt x="23" y="53"/>
                    <a:pt x="16" y="53"/>
                  </a:cubicBezTo>
                  <a:cubicBezTo>
                    <a:pt x="12" y="53"/>
                    <a:pt x="8" y="52"/>
                    <a:pt x="6" y="52"/>
                  </a:cubicBezTo>
                  <a:cubicBezTo>
                    <a:pt x="3" y="51"/>
                    <a:pt x="1" y="50"/>
                    <a:pt x="0" y="50"/>
                  </a:cubicBezTo>
                  <a:cubicBezTo>
                    <a:pt x="2" y="40"/>
                    <a:pt x="2" y="40"/>
                    <a:pt x="2" y="40"/>
                  </a:cubicBezTo>
                  <a:cubicBezTo>
                    <a:pt x="4" y="41"/>
                    <a:pt x="6" y="41"/>
                    <a:pt x="8" y="42"/>
                  </a:cubicBezTo>
                  <a:cubicBezTo>
                    <a:pt x="11" y="43"/>
                    <a:pt x="13" y="43"/>
                    <a:pt x="1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p:cNvSpPr>
            <p:nvPr userDrawn="1"/>
          </p:nvSpPr>
          <p:spPr bwMode="auto">
            <a:xfrm>
              <a:off x="5195663" y="5036834"/>
              <a:ext cx="255588" cy="328613"/>
            </a:xfrm>
            <a:custGeom>
              <a:avLst/>
              <a:gdLst>
                <a:gd name="T0" fmla="*/ 42 w 42"/>
                <a:gd name="T1" fmla="*/ 49 h 52"/>
                <a:gd name="T2" fmla="*/ 33 w 42"/>
                <a:gd name="T3" fmla="*/ 51 h 52"/>
                <a:gd name="T4" fmla="*/ 21 w 42"/>
                <a:gd name="T5" fmla="*/ 52 h 52"/>
                <a:gd name="T6" fmla="*/ 11 w 42"/>
                <a:gd name="T7" fmla="*/ 50 h 52"/>
                <a:gd name="T8" fmla="*/ 5 w 42"/>
                <a:gd name="T9" fmla="*/ 45 h 52"/>
                <a:gd name="T10" fmla="*/ 1 w 42"/>
                <a:gd name="T11" fmla="*/ 38 h 52"/>
                <a:gd name="T12" fmla="*/ 0 w 42"/>
                <a:gd name="T13" fmla="*/ 28 h 52"/>
                <a:gd name="T14" fmla="*/ 0 w 42"/>
                <a:gd name="T15" fmla="*/ 0 h 52"/>
                <a:gd name="T16" fmla="*/ 12 w 42"/>
                <a:gd name="T17" fmla="*/ 0 h 52"/>
                <a:gd name="T18" fmla="*/ 12 w 42"/>
                <a:gd name="T19" fmla="*/ 26 h 52"/>
                <a:gd name="T20" fmla="*/ 14 w 42"/>
                <a:gd name="T21" fmla="*/ 38 h 52"/>
                <a:gd name="T22" fmla="*/ 22 w 42"/>
                <a:gd name="T23" fmla="*/ 41 h 52"/>
                <a:gd name="T24" fmla="*/ 27 w 42"/>
                <a:gd name="T25" fmla="*/ 41 h 52"/>
                <a:gd name="T26" fmla="*/ 30 w 42"/>
                <a:gd name="T27" fmla="*/ 41 h 52"/>
                <a:gd name="T28" fmla="*/ 30 w 42"/>
                <a:gd name="T29" fmla="*/ 0 h 52"/>
                <a:gd name="T30" fmla="*/ 42 w 42"/>
                <a:gd name="T31" fmla="*/ 0 h 52"/>
                <a:gd name="T32" fmla="*/ 42 w 42"/>
                <a:gd name="T33"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2">
                  <a:moveTo>
                    <a:pt x="42" y="49"/>
                  </a:moveTo>
                  <a:cubicBezTo>
                    <a:pt x="40" y="49"/>
                    <a:pt x="37" y="50"/>
                    <a:pt x="33" y="51"/>
                  </a:cubicBezTo>
                  <a:cubicBezTo>
                    <a:pt x="30" y="51"/>
                    <a:pt x="26" y="52"/>
                    <a:pt x="21" y="52"/>
                  </a:cubicBezTo>
                  <a:cubicBezTo>
                    <a:pt x="17" y="52"/>
                    <a:pt x="14" y="51"/>
                    <a:pt x="11" y="50"/>
                  </a:cubicBezTo>
                  <a:cubicBezTo>
                    <a:pt x="9" y="49"/>
                    <a:pt x="6" y="47"/>
                    <a:pt x="5" y="45"/>
                  </a:cubicBezTo>
                  <a:cubicBezTo>
                    <a:pt x="3" y="43"/>
                    <a:pt x="2" y="40"/>
                    <a:pt x="1" y="38"/>
                  </a:cubicBezTo>
                  <a:cubicBezTo>
                    <a:pt x="1" y="35"/>
                    <a:pt x="0" y="32"/>
                    <a:pt x="0" y="28"/>
                  </a:cubicBezTo>
                  <a:cubicBezTo>
                    <a:pt x="0" y="0"/>
                    <a:pt x="0" y="0"/>
                    <a:pt x="0" y="0"/>
                  </a:cubicBezTo>
                  <a:cubicBezTo>
                    <a:pt x="12" y="0"/>
                    <a:pt x="12" y="0"/>
                    <a:pt x="12" y="0"/>
                  </a:cubicBezTo>
                  <a:cubicBezTo>
                    <a:pt x="12" y="26"/>
                    <a:pt x="12" y="26"/>
                    <a:pt x="12" y="26"/>
                  </a:cubicBezTo>
                  <a:cubicBezTo>
                    <a:pt x="12" y="32"/>
                    <a:pt x="13" y="36"/>
                    <a:pt x="14" y="38"/>
                  </a:cubicBezTo>
                  <a:cubicBezTo>
                    <a:pt x="16" y="40"/>
                    <a:pt x="18" y="41"/>
                    <a:pt x="22" y="41"/>
                  </a:cubicBezTo>
                  <a:cubicBezTo>
                    <a:pt x="24" y="41"/>
                    <a:pt x="25" y="41"/>
                    <a:pt x="27" y="41"/>
                  </a:cubicBezTo>
                  <a:cubicBezTo>
                    <a:pt x="28" y="41"/>
                    <a:pt x="30" y="41"/>
                    <a:pt x="30" y="41"/>
                  </a:cubicBezTo>
                  <a:cubicBezTo>
                    <a:pt x="30" y="0"/>
                    <a:pt x="30" y="0"/>
                    <a:pt x="30" y="0"/>
                  </a:cubicBezTo>
                  <a:cubicBezTo>
                    <a:pt x="42" y="0"/>
                    <a:pt x="42" y="0"/>
                    <a:pt x="42" y="0"/>
                  </a:cubicBezTo>
                  <a:lnTo>
                    <a:pt x="42"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2"/>
            <p:cNvSpPr>
              <a:spLocks/>
            </p:cNvSpPr>
            <p:nvPr userDrawn="1"/>
          </p:nvSpPr>
          <p:spPr bwMode="auto">
            <a:xfrm>
              <a:off x="5530625" y="4886021"/>
              <a:ext cx="117475" cy="473075"/>
            </a:xfrm>
            <a:custGeom>
              <a:avLst/>
              <a:gdLst>
                <a:gd name="T0" fmla="*/ 17 w 19"/>
                <a:gd name="T1" fmla="*/ 75 h 75"/>
                <a:gd name="T2" fmla="*/ 9 w 19"/>
                <a:gd name="T3" fmla="*/ 74 h 75"/>
                <a:gd name="T4" fmla="*/ 3 w 19"/>
                <a:gd name="T5" fmla="*/ 71 h 75"/>
                <a:gd name="T6" fmla="*/ 0 w 19"/>
                <a:gd name="T7" fmla="*/ 66 h 75"/>
                <a:gd name="T8" fmla="*/ 0 w 19"/>
                <a:gd name="T9" fmla="*/ 60 h 75"/>
                <a:gd name="T10" fmla="*/ 0 w 19"/>
                <a:gd name="T11" fmla="*/ 2 h 75"/>
                <a:gd name="T12" fmla="*/ 11 w 19"/>
                <a:gd name="T13" fmla="*/ 0 h 75"/>
                <a:gd name="T14" fmla="*/ 11 w 19"/>
                <a:gd name="T15" fmla="*/ 57 h 75"/>
                <a:gd name="T16" fmla="*/ 12 w 19"/>
                <a:gd name="T17" fmla="*/ 61 h 75"/>
                <a:gd name="T18" fmla="*/ 13 w 19"/>
                <a:gd name="T19" fmla="*/ 63 h 75"/>
                <a:gd name="T20" fmla="*/ 15 w 19"/>
                <a:gd name="T21" fmla="*/ 65 h 75"/>
                <a:gd name="T22" fmla="*/ 19 w 19"/>
                <a:gd name="T23" fmla="*/ 66 h 75"/>
                <a:gd name="T24" fmla="*/ 17 w 19"/>
                <a:gd name="T25"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5">
                  <a:moveTo>
                    <a:pt x="17" y="75"/>
                  </a:moveTo>
                  <a:cubicBezTo>
                    <a:pt x="14" y="75"/>
                    <a:pt x="11" y="75"/>
                    <a:pt x="9" y="74"/>
                  </a:cubicBezTo>
                  <a:cubicBezTo>
                    <a:pt x="6" y="73"/>
                    <a:pt x="5" y="72"/>
                    <a:pt x="3" y="71"/>
                  </a:cubicBezTo>
                  <a:cubicBezTo>
                    <a:pt x="2" y="70"/>
                    <a:pt x="1" y="68"/>
                    <a:pt x="0" y="66"/>
                  </a:cubicBezTo>
                  <a:cubicBezTo>
                    <a:pt x="0" y="64"/>
                    <a:pt x="0" y="62"/>
                    <a:pt x="0" y="60"/>
                  </a:cubicBezTo>
                  <a:cubicBezTo>
                    <a:pt x="0" y="2"/>
                    <a:pt x="0" y="2"/>
                    <a:pt x="0" y="2"/>
                  </a:cubicBezTo>
                  <a:cubicBezTo>
                    <a:pt x="11" y="0"/>
                    <a:pt x="11" y="0"/>
                    <a:pt x="11" y="0"/>
                  </a:cubicBezTo>
                  <a:cubicBezTo>
                    <a:pt x="11" y="57"/>
                    <a:pt x="11" y="57"/>
                    <a:pt x="11" y="57"/>
                  </a:cubicBezTo>
                  <a:cubicBezTo>
                    <a:pt x="11" y="59"/>
                    <a:pt x="11" y="60"/>
                    <a:pt x="12" y="61"/>
                  </a:cubicBezTo>
                  <a:cubicBezTo>
                    <a:pt x="12" y="62"/>
                    <a:pt x="12" y="63"/>
                    <a:pt x="13" y="63"/>
                  </a:cubicBezTo>
                  <a:cubicBezTo>
                    <a:pt x="13" y="64"/>
                    <a:pt x="14" y="65"/>
                    <a:pt x="15" y="65"/>
                  </a:cubicBezTo>
                  <a:cubicBezTo>
                    <a:pt x="16" y="65"/>
                    <a:pt x="17" y="66"/>
                    <a:pt x="19" y="66"/>
                  </a:cubicBezTo>
                  <a:lnTo>
                    <a:pt x="17" y="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p:cNvSpPr>
            <p:nvPr userDrawn="1"/>
          </p:nvSpPr>
          <p:spPr bwMode="auto">
            <a:xfrm>
              <a:off x="5690963"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4 w 31"/>
                <a:gd name="T31" fmla="*/ 61 h 67"/>
                <a:gd name="T32" fmla="*/ 1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5"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5" y="67"/>
                    <a:pt x="12" y="66"/>
                    <a:pt x="9" y="65"/>
                  </a:cubicBezTo>
                  <a:cubicBezTo>
                    <a:pt x="7" y="64"/>
                    <a:pt x="5" y="63"/>
                    <a:pt x="4" y="61"/>
                  </a:cubicBezTo>
                  <a:cubicBezTo>
                    <a:pt x="2" y="59"/>
                    <a:pt x="1" y="57"/>
                    <a:pt x="1"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4"/>
            <p:cNvSpPr>
              <a:spLocks/>
            </p:cNvSpPr>
            <p:nvPr userDrawn="1"/>
          </p:nvSpPr>
          <p:spPr bwMode="auto">
            <a:xfrm>
              <a:off x="5903688" y="5030484"/>
              <a:ext cx="227013" cy="334963"/>
            </a:xfrm>
            <a:custGeom>
              <a:avLst/>
              <a:gdLst>
                <a:gd name="T0" fmla="*/ 16 w 37"/>
                <a:gd name="T1" fmla="*/ 43 h 53"/>
                <a:gd name="T2" fmla="*/ 23 w 37"/>
                <a:gd name="T3" fmla="*/ 42 h 53"/>
                <a:gd name="T4" fmla="*/ 25 w 37"/>
                <a:gd name="T5" fmla="*/ 38 h 53"/>
                <a:gd name="T6" fmla="*/ 23 w 37"/>
                <a:gd name="T7" fmla="*/ 34 h 53"/>
                <a:gd name="T8" fmla="*/ 15 w 37"/>
                <a:gd name="T9" fmla="*/ 30 h 53"/>
                <a:gd name="T10" fmla="*/ 9 w 37"/>
                <a:gd name="T11" fmla="*/ 28 h 53"/>
                <a:gd name="T12" fmla="*/ 5 w 37"/>
                <a:gd name="T13" fmla="*/ 25 h 53"/>
                <a:gd name="T14" fmla="*/ 2 w 37"/>
                <a:gd name="T15" fmla="*/ 21 h 53"/>
                <a:gd name="T16" fmla="*/ 1 w 37"/>
                <a:gd name="T17" fmla="*/ 15 h 53"/>
                <a:gd name="T18" fmla="*/ 6 w 37"/>
                <a:gd name="T19" fmla="*/ 4 h 53"/>
                <a:gd name="T20" fmla="*/ 20 w 37"/>
                <a:gd name="T21" fmla="*/ 0 h 53"/>
                <a:gd name="T22" fmla="*/ 28 w 37"/>
                <a:gd name="T23" fmla="*/ 1 h 53"/>
                <a:gd name="T24" fmla="*/ 34 w 37"/>
                <a:gd name="T25" fmla="*/ 2 h 53"/>
                <a:gd name="T26" fmla="*/ 32 w 37"/>
                <a:gd name="T27" fmla="*/ 12 h 53"/>
                <a:gd name="T28" fmla="*/ 27 w 37"/>
                <a:gd name="T29" fmla="*/ 10 h 53"/>
                <a:gd name="T30" fmla="*/ 20 w 37"/>
                <a:gd name="T31" fmla="*/ 9 h 53"/>
                <a:gd name="T32" fmla="*/ 15 w 37"/>
                <a:gd name="T33" fmla="*/ 11 h 53"/>
                <a:gd name="T34" fmla="*/ 12 w 37"/>
                <a:gd name="T35" fmla="*/ 14 h 53"/>
                <a:gd name="T36" fmla="*/ 13 w 37"/>
                <a:gd name="T37" fmla="*/ 17 h 53"/>
                <a:gd name="T38" fmla="*/ 14 w 37"/>
                <a:gd name="T39" fmla="*/ 18 h 53"/>
                <a:gd name="T40" fmla="*/ 17 w 37"/>
                <a:gd name="T41" fmla="*/ 20 h 53"/>
                <a:gd name="T42" fmla="*/ 21 w 37"/>
                <a:gd name="T43" fmla="*/ 22 h 53"/>
                <a:gd name="T44" fmla="*/ 28 w 37"/>
                <a:gd name="T45" fmla="*/ 25 h 53"/>
                <a:gd name="T46" fmla="*/ 33 w 37"/>
                <a:gd name="T47" fmla="*/ 28 h 53"/>
                <a:gd name="T48" fmla="*/ 36 w 37"/>
                <a:gd name="T49" fmla="*/ 32 h 53"/>
                <a:gd name="T50" fmla="*/ 37 w 37"/>
                <a:gd name="T51" fmla="*/ 38 h 53"/>
                <a:gd name="T52" fmla="*/ 31 w 37"/>
                <a:gd name="T53" fmla="*/ 49 h 53"/>
                <a:gd name="T54" fmla="*/ 16 w 37"/>
                <a:gd name="T55" fmla="*/ 53 h 53"/>
                <a:gd name="T56" fmla="*/ 5 w 37"/>
                <a:gd name="T57" fmla="*/ 52 h 53"/>
                <a:gd name="T58" fmla="*/ 0 w 37"/>
                <a:gd name="T59" fmla="*/ 50 h 53"/>
                <a:gd name="T60" fmla="*/ 2 w 37"/>
                <a:gd name="T61" fmla="*/ 40 h 53"/>
                <a:gd name="T62" fmla="*/ 8 w 37"/>
                <a:gd name="T63" fmla="*/ 42 h 53"/>
                <a:gd name="T64" fmla="*/ 16 w 37"/>
                <a:gd name="T65"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 h="53">
                  <a:moveTo>
                    <a:pt x="16" y="43"/>
                  </a:moveTo>
                  <a:cubicBezTo>
                    <a:pt x="19" y="43"/>
                    <a:pt x="21" y="43"/>
                    <a:pt x="23" y="42"/>
                  </a:cubicBezTo>
                  <a:cubicBezTo>
                    <a:pt x="24" y="41"/>
                    <a:pt x="25" y="40"/>
                    <a:pt x="25" y="38"/>
                  </a:cubicBezTo>
                  <a:cubicBezTo>
                    <a:pt x="25" y="36"/>
                    <a:pt x="24" y="35"/>
                    <a:pt x="23" y="34"/>
                  </a:cubicBezTo>
                  <a:cubicBezTo>
                    <a:pt x="21" y="33"/>
                    <a:pt x="19" y="32"/>
                    <a:pt x="15" y="30"/>
                  </a:cubicBezTo>
                  <a:cubicBezTo>
                    <a:pt x="13" y="30"/>
                    <a:pt x="11" y="29"/>
                    <a:pt x="9" y="28"/>
                  </a:cubicBezTo>
                  <a:cubicBezTo>
                    <a:pt x="8" y="27"/>
                    <a:pt x="6" y="26"/>
                    <a:pt x="5" y="25"/>
                  </a:cubicBezTo>
                  <a:cubicBezTo>
                    <a:pt x="4" y="24"/>
                    <a:pt x="3" y="22"/>
                    <a:pt x="2" y="21"/>
                  </a:cubicBezTo>
                  <a:cubicBezTo>
                    <a:pt x="1" y="19"/>
                    <a:pt x="1" y="17"/>
                    <a:pt x="1" y="15"/>
                  </a:cubicBezTo>
                  <a:cubicBezTo>
                    <a:pt x="1" y="10"/>
                    <a:pt x="2" y="7"/>
                    <a:pt x="6" y="4"/>
                  </a:cubicBezTo>
                  <a:cubicBezTo>
                    <a:pt x="9" y="1"/>
                    <a:pt x="14" y="0"/>
                    <a:pt x="20" y="0"/>
                  </a:cubicBezTo>
                  <a:cubicBezTo>
                    <a:pt x="23" y="0"/>
                    <a:pt x="25" y="0"/>
                    <a:pt x="28" y="1"/>
                  </a:cubicBezTo>
                  <a:cubicBezTo>
                    <a:pt x="31" y="1"/>
                    <a:pt x="33" y="2"/>
                    <a:pt x="34" y="2"/>
                  </a:cubicBezTo>
                  <a:cubicBezTo>
                    <a:pt x="32" y="12"/>
                    <a:pt x="32" y="12"/>
                    <a:pt x="32" y="12"/>
                  </a:cubicBezTo>
                  <a:cubicBezTo>
                    <a:pt x="31" y="11"/>
                    <a:pt x="29" y="11"/>
                    <a:pt x="27" y="10"/>
                  </a:cubicBezTo>
                  <a:cubicBezTo>
                    <a:pt x="25" y="10"/>
                    <a:pt x="23" y="9"/>
                    <a:pt x="20" y="9"/>
                  </a:cubicBezTo>
                  <a:cubicBezTo>
                    <a:pt x="18" y="9"/>
                    <a:pt x="16" y="10"/>
                    <a:pt x="15" y="11"/>
                  </a:cubicBezTo>
                  <a:cubicBezTo>
                    <a:pt x="13" y="11"/>
                    <a:pt x="12" y="13"/>
                    <a:pt x="12" y="14"/>
                  </a:cubicBezTo>
                  <a:cubicBezTo>
                    <a:pt x="12" y="15"/>
                    <a:pt x="12" y="16"/>
                    <a:pt x="13" y="17"/>
                  </a:cubicBezTo>
                  <a:cubicBezTo>
                    <a:pt x="13" y="17"/>
                    <a:pt x="14" y="18"/>
                    <a:pt x="14" y="18"/>
                  </a:cubicBezTo>
                  <a:cubicBezTo>
                    <a:pt x="15" y="19"/>
                    <a:pt x="16" y="19"/>
                    <a:pt x="17" y="20"/>
                  </a:cubicBezTo>
                  <a:cubicBezTo>
                    <a:pt x="18" y="20"/>
                    <a:pt x="20" y="21"/>
                    <a:pt x="21" y="22"/>
                  </a:cubicBezTo>
                  <a:cubicBezTo>
                    <a:pt x="24" y="23"/>
                    <a:pt x="26" y="24"/>
                    <a:pt x="28" y="25"/>
                  </a:cubicBezTo>
                  <a:cubicBezTo>
                    <a:pt x="30" y="26"/>
                    <a:pt x="32" y="27"/>
                    <a:pt x="33" y="28"/>
                  </a:cubicBezTo>
                  <a:cubicBezTo>
                    <a:pt x="34" y="29"/>
                    <a:pt x="35" y="31"/>
                    <a:pt x="36" y="32"/>
                  </a:cubicBezTo>
                  <a:cubicBezTo>
                    <a:pt x="36" y="34"/>
                    <a:pt x="37" y="36"/>
                    <a:pt x="37" y="38"/>
                  </a:cubicBezTo>
                  <a:cubicBezTo>
                    <a:pt x="37" y="43"/>
                    <a:pt x="35" y="46"/>
                    <a:pt x="31" y="49"/>
                  </a:cubicBezTo>
                  <a:cubicBezTo>
                    <a:pt x="28" y="51"/>
                    <a:pt x="23" y="53"/>
                    <a:pt x="16" y="53"/>
                  </a:cubicBezTo>
                  <a:cubicBezTo>
                    <a:pt x="12" y="53"/>
                    <a:pt x="8" y="52"/>
                    <a:pt x="5" y="52"/>
                  </a:cubicBezTo>
                  <a:cubicBezTo>
                    <a:pt x="3" y="51"/>
                    <a:pt x="1" y="50"/>
                    <a:pt x="0" y="50"/>
                  </a:cubicBezTo>
                  <a:cubicBezTo>
                    <a:pt x="2" y="40"/>
                    <a:pt x="2" y="40"/>
                    <a:pt x="2" y="40"/>
                  </a:cubicBezTo>
                  <a:cubicBezTo>
                    <a:pt x="3" y="41"/>
                    <a:pt x="6" y="41"/>
                    <a:pt x="8" y="42"/>
                  </a:cubicBezTo>
                  <a:cubicBezTo>
                    <a:pt x="10" y="43"/>
                    <a:pt x="13" y="43"/>
                    <a:pt x="16" y="4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p:cNvSpPr>
            <p:nvPr userDrawn="1"/>
          </p:nvSpPr>
          <p:spPr bwMode="auto">
            <a:xfrm>
              <a:off x="6289450" y="5030484"/>
              <a:ext cx="238125" cy="334963"/>
            </a:xfrm>
            <a:custGeom>
              <a:avLst/>
              <a:gdLst>
                <a:gd name="T0" fmla="*/ 0 w 39"/>
                <a:gd name="T1" fmla="*/ 26 h 53"/>
                <a:gd name="T2" fmla="*/ 2 w 39"/>
                <a:gd name="T3" fmla="*/ 16 h 53"/>
                <a:gd name="T4" fmla="*/ 7 w 39"/>
                <a:gd name="T5" fmla="*/ 7 h 53"/>
                <a:gd name="T6" fmla="*/ 15 w 39"/>
                <a:gd name="T7" fmla="*/ 2 h 53"/>
                <a:gd name="T8" fmla="*/ 25 w 39"/>
                <a:gd name="T9" fmla="*/ 0 h 53"/>
                <a:gd name="T10" fmla="*/ 39 w 39"/>
                <a:gd name="T11" fmla="*/ 3 h 53"/>
                <a:gd name="T12" fmla="*/ 36 w 39"/>
                <a:gd name="T13" fmla="*/ 12 h 53"/>
                <a:gd name="T14" fmla="*/ 31 w 39"/>
                <a:gd name="T15" fmla="*/ 11 h 53"/>
                <a:gd name="T16" fmla="*/ 26 w 39"/>
                <a:gd name="T17" fmla="*/ 10 h 53"/>
                <a:gd name="T18" fmla="*/ 16 w 39"/>
                <a:gd name="T19" fmla="*/ 14 h 53"/>
                <a:gd name="T20" fmla="*/ 12 w 39"/>
                <a:gd name="T21" fmla="*/ 26 h 53"/>
                <a:gd name="T22" fmla="*/ 15 w 39"/>
                <a:gd name="T23" fmla="*/ 38 h 53"/>
                <a:gd name="T24" fmla="*/ 27 w 39"/>
                <a:gd name="T25" fmla="*/ 43 h 53"/>
                <a:gd name="T26" fmla="*/ 33 w 39"/>
                <a:gd name="T27" fmla="*/ 42 h 53"/>
                <a:gd name="T28" fmla="*/ 38 w 39"/>
                <a:gd name="T29" fmla="*/ 41 h 53"/>
                <a:gd name="T30" fmla="*/ 39 w 39"/>
                <a:gd name="T31" fmla="*/ 50 h 53"/>
                <a:gd name="T32" fmla="*/ 33 w 39"/>
                <a:gd name="T33" fmla="*/ 52 h 53"/>
                <a:gd name="T34" fmla="*/ 25 w 39"/>
                <a:gd name="T35" fmla="*/ 53 h 53"/>
                <a:gd name="T36" fmla="*/ 14 w 39"/>
                <a:gd name="T37" fmla="*/ 51 h 53"/>
                <a:gd name="T38" fmla="*/ 6 w 39"/>
                <a:gd name="T39" fmla="*/ 45 h 53"/>
                <a:gd name="T40" fmla="*/ 2 w 39"/>
                <a:gd name="T41" fmla="*/ 37 h 53"/>
                <a:gd name="T42" fmla="*/ 0 w 39"/>
                <a:gd name="T43"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3">
                  <a:moveTo>
                    <a:pt x="0" y="26"/>
                  </a:moveTo>
                  <a:cubicBezTo>
                    <a:pt x="0" y="23"/>
                    <a:pt x="1" y="19"/>
                    <a:pt x="2" y="16"/>
                  </a:cubicBezTo>
                  <a:cubicBezTo>
                    <a:pt x="3" y="13"/>
                    <a:pt x="5" y="10"/>
                    <a:pt x="7" y="7"/>
                  </a:cubicBezTo>
                  <a:cubicBezTo>
                    <a:pt x="9" y="5"/>
                    <a:pt x="12" y="3"/>
                    <a:pt x="15" y="2"/>
                  </a:cubicBezTo>
                  <a:cubicBezTo>
                    <a:pt x="18" y="1"/>
                    <a:pt x="21" y="0"/>
                    <a:pt x="25" y="0"/>
                  </a:cubicBezTo>
                  <a:cubicBezTo>
                    <a:pt x="30" y="0"/>
                    <a:pt x="34" y="1"/>
                    <a:pt x="39" y="3"/>
                  </a:cubicBezTo>
                  <a:cubicBezTo>
                    <a:pt x="36" y="12"/>
                    <a:pt x="36" y="12"/>
                    <a:pt x="36" y="12"/>
                  </a:cubicBezTo>
                  <a:cubicBezTo>
                    <a:pt x="35" y="11"/>
                    <a:pt x="33" y="11"/>
                    <a:pt x="31" y="11"/>
                  </a:cubicBezTo>
                  <a:cubicBezTo>
                    <a:pt x="30" y="10"/>
                    <a:pt x="28" y="10"/>
                    <a:pt x="26" y="10"/>
                  </a:cubicBezTo>
                  <a:cubicBezTo>
                    <a:pt x="21" y="10"/>
                    <a:pt x="18" y="11"/>
                    <a:pt x="16" y="14"/>
                  </a:cubicBezTo>
                  <a:cubicBezTo>
                    <a:pt x="13" y="17"/>
                    <a:pt x="12" y="21"/>
                    <a:pt x="12" y="26"/>
                  </a:cubicBezTo>
                  <a:cubicBezTo>
                    <a:pt x="12" y="31"/>
                    <a:pt x="13" y="35"/>
                    <a:pt x="15" y="38"/>
                  </a:cubicBezTo>
                  <a:cubicBezTo>
                    <a:pt x="18" y="41"/>
                    <a:pt x="21" y="43"/>
                    <a:pt x="27" y="43"/>
                  </a:cubicBezTo>
                  <a:cubicBezTo>
                    <a:pt x="29" y="43"/>
                    <a:pt x="31" y="42"/>
                    <a:pt x="33" y="42"/>
                  </a:cubicBezTo>
                  <a:cubicBezTo>
                    <a:pt x="35" y="42"/>
                    <a:pt x="36" y="41"/>
                    <a:pt x="38" y="41"/>
                  </a:cubicBezTo>
                  <a:cubicBezTo>
                    <a:pt x="39" y="50"/>
                    <a:pt x="39" y="50"/>
                    <a:pt x="39" y="50"/>
                  </a:cubicBezTo>
                  <a:cubicBezTo>
                    <a:pt x="38" y="51"/>
                    <a:pt x="36" y="51"/>
                    <a:pt x="33" y="52"/>
                  </a:cubicBezTo>
                  <a:cubicBezTo>
                    <a:pt x="31" y="52"/>
                    <a:pt x="28" y="53"/>
                    <a:pt x="25" y="53"/>
                  </a:cubicBezTo>
                  <a:cubicBezTo>
                    <a:pt x="21" y="53"/>
                    <a:pt x="17" y="52"/>
                    <a:pt x="14" y="51"/>
                  </a:cubicBezTo>
                  <a:cubicBezTo>
                    <a:pt x="11" y="49"/>
                    <a:pt x="8" y="48"/>
                    <a:pt x="6" y="45"/>
                  </a:cubicBezTo>
                  <a:cubicBezTo>
                    <a:pt x="4" y="43"/>
                    <a:pt x="3" y="40"/>
                    <a:pt x="2" y="37"/>
                  </a:cubicBezTo>
                  <a:cubicBezTo>
                    <a:pt x="1" y="34"/>
                    <a:pt x="0" y="30"/>
                    <a:pt x="0"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6"/>
            <p:cNvSpPr>
              <a:spLocks noEditPoints="1"/>
            </p:cNvSpPr>
            <p:nvPr userDrawn="1"/>
          </p:nvSpPr>
          <p:spPr bwMode="auto">
            <a:xfrm>
              <a:off x="6552975" y="5030484"/>
              <a:ext cx="292100" cy="334963"/>
            </a:xfrm>
            <a:custGeom>
              <a:avLst/>
              <a:gdLst>
                <a:gd name="T0" fmla="*/ 48 w 48"/>
                <a:gd name="T1" fmla="*/ 26 h 53"/>
                <a:gd name="T2" fmla="*/ 46 w 48"/>
                <a:gd name="T3" fmla="*/ 37 h 53"/>
                <a:gd name="T4" fmla="*/ 41 w 48"/>
                <a:gd name="T5" fmla="*/ 45 h 53"/>
                <a:gd name="T6" fmla="*/ 33 w 48"/>
                <a:gd name="T7" fmla="*/ 51 h 53"/>
                <a:gd name="T8" fmla="*/ 24 w 48"/>
                <a:gd name="T9" fmla="*/ 53 h 53"/>
                <a:gd name="T10" fmla="*/ 14 w 48"/>
                <a:gd name="T11" fmla="*/ 51 h 53"/>
                <a:gd name="T12" fmla="*/ 6 w 48"/>
                <a:gd name="T13" fmla="*/ 45 h 53"/>
                <a:gd name="T14" fmla="*/ 1 w 48"/>
                <a:gd name="T15" fmla="*/ 37 h 53"/>
                <a:gd name="T16" fmla="*/ 0 w 48"/>
                <a:gd name="T17" fmla="*/ 26 h 53"/>
                <a:gd name="T18" fmla="*/ 1 w 48"/>
                <a:gd name="T19" fmla="*/ 15 h 53"/>
                <a:gd name="T20" fmla="*/ 6 w 48"/>
                <a:gd name="T21" fmla="*/ 7 h 53"/>
                <a:gd name="T22" fmla="*/ 14 w 48"/>
                <a:gd name="T23" fmla="*/ 2 h 53"/>
                <a:gd name="T24" fmla="*/ 24 w 48"/>
                <a:gd name="T25" fmla="*/ 0 h 53"/>
                <a:gd name="T26" fmla="*/ 33 w 48"/>
                <a:gd name="T27" fmla="*/ 2 h 53"/>
                <a:gd name="T28" fmla="*/ 41 w 48"/>
                <a:gd name="T29" fmla="*/ 7 h 53"/>
                <a:gd name="T30" fmla="*/ 46 w 48"/>
                <a:gd name="T31" fmla="*/ 15 h 53"/>
                <a:gd name="T32" fmla="*/ 48 w 48"/>
                <a:gd name="T33" fmla="*/ 26 h 53"/>
                <a:gd name="T34" fmla="*/ 36 w 48"/>
                <a:gd name="T35" fmla="*/ 26 h 53"/>
                <a:gd name="T36" fmla="*/ 33 w 48"/>
                <a:gd name="T37" fmla="*/ 14 h 53"/>
                <a:gd name="T38" fmla="*/ 24 w 48"/>
                <a:gd name="T39" fmla="*/ 10 h 53"/>
                <a:gd name="T40" fmla="*/ 15 w 48"/>
                <a:gd name="T41" fmla="*/ 14 h 53"/>
                <a:gd name="T42" fmla="*/ 11 w 48"/>
                <a:gd name="T43" fmla="*/ 26 h 53"/>
                <a:gd name="T44" fmla="*/ 15 w 48"/>
                <a:gd name="T45" fmla="*/ 38 h 53"/>
                <a:gd name="T46" fmla="*/ 24 w 48"/>
                <a:gd name="T47" fmla="*/ 43 h 53"/>
                <a:gd name="T48" fmla="*/ 33 w 48"/>
                <a:gd name="T49" fmla="*/ 38 h 53"/>
                <a:gd name="T50" fmla="*/ 36 w 48"/>
                <a:gd name="T5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53">
                  <a:moveTo>
                    <a:pt x="48" y="26"/>
                  </a:moveTo>
                  <a:cubicBezTo>
                    <a:pt x="48" y="30"/>
                    <a:pt x="47" y="34"/>
                    <a:pt x="46" y="37"/>
                  </a:cubicBezTo>
                  <a:cubicBezTo>
                    <a:pt x="45" y="40"/>
                    <a:pt x="43" y="43"/>
                    <a:pt x="41" y="45"/>
                  </a:cubicBezTo>
                  <a:cubicBezTo>
                    <a:pt x="39" y="48"/>
                    <a:pt x="36" y="50"/>
                    <a:pt x="33" y="51"/>
                  </a:cubicBezTo>
                  <a:cubicBezTo>
                    <a:pt x="30" y="52"/>
                    <a:pt x="27" y="53"/>
                    <a:pt x="24" y="53"/>
                  </a:cubicBezTo>
                  <a:cubicBezTo>
                    <a:pt x="20" y="53"/>
                    <a:pt x="17" y="52"/>
                    <a:pt x="14" y="51"/>
                  </a:cubicBezTo>
                  <a:cubicBezTo>
                    <a:pt x="11" y="50"/>
                    <a:pt x="8" y="48"/>
                    <a:pt x="6" y="45"/>
                  </a:cubicBezTo>
                  <a:cubicBezTo>
                    <a:pt x="4" y="43"/>
                    <a:pt x="2" y="40"/>
                    <a:pt x="1" y="37"/>
                  </a:cubicBezTo>
                  <a:cubicBezTo>
                    <a:pt x="0" y="34"/>
                    <a:pt x="0" y="30"/>
                    <a:pt x="0" y="26"/>
                  </a:cubicBezTo>
                  <a:cubicBezTo>
                    <a:pt x="0" y="22"/>
                    <a:pt x="0" y="19"/>
                    <a:pt x="1" y="15"/>
                  </a:cubicBezTo>
                  <a:cubicBezTo>
                    <a:pt x="2" y="12"/>
                    <a:pt x="4" y="9"/>
                    <a:pt x="6" y="7"/>
                  </a:cubicBezTo>
                  <a:cubicBezTo>
                    <a:pt x="8" y="5"/>
                    <a:pt x="11" y="3"/>
                    <a:pt x="14" y="2"/>
                  </a:cubicBezTo>
                  <a:cubicBezTo>
                    <a:pt x="17" y="1"/>
                    <a:pt x="20" y="0"/>
                    <a:pt x="24" y="0"/>
                  </a:cubicBezTo>
                  <a:cubicBezTo>
                    <a:pt x="27" y="0"/>
                    <a:pt x="30" y="1"/>
                    <a:pt x="33" y="2"/>
                  </a:cubicBezTo>
                  <a:cubicBezTo>
                    <a:pt x="36" y="3"/>
                    <a:pt x="39" y="5"/>
                    <a:pt x="41" y="7"/>
                  </a:cubicBezTo>
                  <a:cubicBezTo>
                    <a:pt x="43" y="9"/>
                    <a:pt x="45" y="12"/>
                    <a:pt x="46" y="15"/>
                  </a:cubicBezTo>
                  <a:cubicBezTo>
                    <a:pt x="47" y="19"/>
                    <a:pt x="48" y="22"/>
                    <a:pt x="48" y="26"/>
                  </a:cubicBezTo>
                  <a:close/>
                  <a:moveTo>
                    <a:pt x="36" y="26"/>
                  </a:moveTo>
                  <a:cubicBezTo>
                    <a:pt x="36" y="21"/>
                    <a:pt x="35" y="17"/>
                    <a:pt x="33" y="14"/>
                  </a:cubicBezTo>
                  <a:cubicBezTo>
                    <a:pt x="30" y="11"/>
                    <a:pt x="27" y="10"/>
                    <a:pt x="24" y="10"/>
                  </a:cubicBezTo>
                  <a:cubicBezTo>
                    <a:pt x="20" y="10"/>
                    <a:pt x="17" y="11"/>
                    <a:pt x="15" y="14"/>
                  </a:cubicBezTo>
                  <a:cubicBezTo>
                    <a:pt x="13" y="17"/>
                    <a:pt x="11" y="21"/>
                    <a:pt x="11" y="26"/>
                  </a:cubicBezTo>
                  <a:cubicBezTo>
                    <a:pt x="11" y="31"/>
                    <a:pt x="13" y="35"/>
                    <a:pt x="15" y="38"/>
                  </a:cubicBezTo>
                  <a:cubicBezTo>
                    <a:pt x="17" y="41"/>
                    <a:pt x="20" y="43"/>
                    <a:pt x="24" y="43"/>
                  </a:cubicBezTo>
                  <a:cubicBezTo>
                    <a:pt x="27" y="43"/>
                    <a:pt x="30" y="41"/>
                    <a:pt x="33" y="38"/>
                  </a:cubicBezTo>
                  <a:cubicBezTo>
                    <a:pt x="35" y="35"/>
                    <a:pt x="36" y="31"/>
                    <a:pt x="36" y="2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7"/>
            <p:cNvSpPr>
              <a:spLocks/>
            </p:cNvSpPr>
            <p:nvPr userDrawn="1"/>
          </p:nvSpPr>
          <p:spPr bwMode="auto">
            <a:xfrm>
              <a:off x="6900638" y="5036834"/>
              <a:ext cx="257175" cy="328613"/>
            </a:xfrm>
            <a:custGeom>
              <a:avLst/>
              <a:gdLst>
                <a:gd name="T0" fmla="*/ 42 w 42"/>
                <a:gd name="T1" fmla="*/ 49 h 52"/>
                <a:gd name="T2" fmla="*/ 33 w 42"/>
                <a:gd name="T3" fmla="*/ 51 h 52"/>
                <a:gd name="T4" fmla="*/ 21 w 42"/>
                <a:gd name="T5" fmla="*/ 52 h 52"/>
                <a:gd name="T6" fmla="*/ 11 w 42"/>
                <a:gd name="T7" fmla="*/ 50 h 52"/>
                <a:gd name="T8" fmla="*/ 5 w 42"/>
                <a:gd name="T9" fmla="*/ 45 h 52"/>
                <a:gd name="T10" fmla="*/ 1 w 42"/>
                <a:gd name="T11" fmla="*/ 38 h 52"/>
                <a:gd name="T12" fmla="*/ 0 w 42"/>
                <a:gd name="T13" fmla="*/ 28 h 52"/>
                <a:gd name="T14" fmla="*/ 0 w 42"/>
                <a:gd name="T15" fmla="*/ 0 h 52"/>
                <a:gd name="T16" fmla="*/ 12 w 42"/>
                <a:gd name="T17" fmla="*/ 0 h 52"/>
                <a:gd name="T18" fmla="*/ 12 w 42"/>
                <a:gd name="T19" fmla="*/ 26 h 52"/>
                <a:gd name="T20" fmla="*/ 14 w 42"/>
                <a:gd name="T21" fmla="*/ 38 h 52"/>
                <a:gd name="T22" fmla="*/ 22 w 42"/>
                <a:gd name="T23" fmla="*/ 41 h 52"/>
                <a:gd name="T24" fmla="*/ 27 w 42"/>
                <a:gd name="T25" fmla="*/ 41 h 52"/>
                <a:gd name="T26" fmla="*/ 30 w 42"/>
                <a:gd name="T27" fmla="*/ 41 h 52"/>
                <a:gd name="T28" fmla="*/ 30 w 42"/>
                <a:gd name="T29" fmla="*/ 0 h 52"/>
                <a:gd name="T30" fmla="*/ 42 w 42"/>
                <a:gd name="T31" fmla="*/ 0 h 52"/>
                <a:gd name="T32" fmla="*/ 42 w 42"/>
                <a:gd name="T33"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2">
                  <a:moveTo>
                    <a:pt x="42" y="49"/>
                  </a:moveTo>
                  <a:cubicBezTo>
                    <a:pt x="40" y="49"/>
                    <a:pt x="37" y="50"/>
                    <a:pt x="33" y="51"/>
                  </a:cubicBezTo>
                  <a:cubicBezTo>
                    <a:pt x="30" y="51"/>
                    <a:pt x="26" y="52"/>
                    <a:pt x="21" y="52"/>
                  </a:cubicBezTo>
                  <a:cubicBezTo>
                    <a:pt x="17" y="52"/>
                    <a:pt x="14" y="51"/>
                    <a:pt x="11" y="50"/>
                  </a:cubicBezTo>
                  <a:cubicBezTo>
                    <a:pt x="9" y="49"/>
                    <a:pt x="6" y="47"/>
                    <a:pt x="5" y="45"/>
                  </a:cubicBezTo>
                  <a:cubicBezTo>
                    <a:pt x="3" y="43"/>
                    <a:pt x="2" y="40"/>
                    <a:pt x="1" y="38"/>
                  </a:cubicBezTo>
                  <a:cubicBezTo>
                    <a:pt x="1" y="35"/>
                    <a:pt x="0" y="32"/>
                    <a:pt x="0" y="28"/>
                  </a:cubicBezTo>
                  <a:cubicBezTo>
                    <a:pt x="0" y="0"/>
                    <a:pt x="0" y="0"/>
                    <a:pt x="0" y="0"/>
                  </a:cubicBezTo>
                  <a:cubicBezTo>
                    <a:pt x="12" y="0"/>
                    <a:pt x="12" y="0"/>
                    <a:pt x="12" y="0"/>
                  </a:cubicBezTo>
                  <a:cubicBezTo>
                    <a:pt x="12" y="26"/>
                    <a:pt x="12" y="26"/>
                    <a:pt x="12" y="26"/>
                  </a:cubicBezTo>
                  <a:cubicBezTo>
                    <a:pt x="12" y="32"/>
                    <a:pt x="13" y="36"/>
                    <a:pt x="14" y="38"/>
                  </a:cubicBezTo>
                  <a:cubicBezTo>
                    <a:pt x="16" y="40"/>
                    <a:pt x="19" y="41"/>
                    <a:pt x="22" y="41"/>
                  </a:cubicBezTo>
                  <a:cubicBezTo>
                    <a:pt x="24" y="41"/>
                    <a:pt x="25" y="41"/>
                    <a:pt x="27" y="41"/>
                  </a:cubicBezTo>
                  <a:cubicBezTo>
                    <a:pt x="28" y="41"/>
                    <a:pt x="30" y="41"/>
                    <a:pt x="30" y="41"/>
                  </a:cubicBezTo>
                  <a:cubicBezTo>
                    <a:pt x="30" y="0"/>
                    <a:pt x="30" y="0"/>
                    <a:pt x="30" y="0"/>
                  </a:cubicBezTo>
                  <a:cubicBezTo>
                    <a:pt x="42" y="0"/>
                    <a:pt x="42" y="0"/>
                    <a:pt x="42" y="0"/>
                  </a:cubicBezTo>
                  <a:lnTo>
                    <a:pt x="42" y="4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8"/>
            <p:cNvSpPr>
              <a:spLocks/>
            </p:cNvSpPr>
            <p:nvPr userDrawn="1"/>
          </p:nvSpPr>
          <p:spPr bwMode="auto">
            <a:xfrm>
              <a:off x="7237188" y="5030484"/>
              <a:ext cx="257175" cy="322263"/>
            </a:xfrm>
            <a:custGeom>
              <a:avLst/>
              <a:gdLst>
                <a:gd name="T0" fmla="*/ 0 w 42"/>
                <a:gd name="T1" fmla="*/ 3 h 51"/>
                <a:gd name="T2" fmla="*/ 9 w 42"/>
                <a:gd name="T3" fmla="*/ 1 h 51"/>
                <a:gd name="T4" fmla="*/ 20 w 42"/>
                <a:gd name="T5" fmla="*/ 0 h 51"/>
                <a:gd name="T6" fmla="*/ 31 w 42"/>
                <a:gd name="T7" fmla="*/ 2 h 51"/>
                <a:gd name="T8" fmla="*/ 37 w 42"/>
                <a:gd name="T9" fmla="*/ 6 h 51"/>
                <a:gd name="T10" fmla="*/ 41 w 42"/>
                <a:gd name="T11" fmla="*/ 14 h 51"/>
                <a:gd name="T12" fmla="*/ 42 w 42"/>
                <a:gd name="T13" fmla="*/ 23 h 51"/>
                <a:gd name="T14" fmla="*/ 42 w 42"/>
                <a:gd name="T15" fmla="*/ 51 h 51"/>
                <a:gd name="T16" fmla="*/ 30 w 42"/>
                <a:gd name="T17" fmla="*/ 51 h 51"/>
                <a:gd name="T18" fmla="*/ 30 w 42"/>
                <a:gd name="T19" fmla="*/ 25 h 51"/>
                <a:gd name="T20" fmla="*/ 30 w 42"/>
                <a:gd name="T21" fmla="*/ 18 h 51"/>
                <a:gd name="T22" fmla="*/ 28 w 42"/>
                <a:gd name="T23" fmla="*/ 13 h 51"/>
                <a:gd name="T24" fmla="*/ 25 w 42"/>
                <a:gd name="T25" fmla="*/ 11 h 51"/>
                <a:gd name="T26" fmla="*/ 20 w 42"/>
                <a:gd name="T27" fmla="*/ 10 h 51"/>
                <a:gd name="T28" fmla="*/ 15 w 42"/>
                <a:gd name="T29" fmla="*/ 10 h 51"/>
                <a:gd name="T30" fmla="*/ 11 w 42"/>
                <a:gd name="T31" fmla="*/ 11 h 51"/>
                <a:gd name="T32" fmla="*/ 11 w 42"/>
                <a:gd name="T33" fmla="*/ 51 h 51"/>
                <a:gd name="T34" fmla="*/ 0 w 42"/>
                <a:gd name="T35" fmla="*/ 51 h 51"/>
                <a:gd name="T36" fmla="*/ 0 w 42"/>
                <a:gd name="T37"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1">
                  <a:moveTo>
                    <a:pt x="0" y="3"/>
                  </a:moveTo>
                  <a:cubicBezTo>
                    <a:pt x="2" y="2"/>
                    <a:pt x="5" y="2"/>
                    <a:pt x="9" y="1"/>
                  </a:cubicBezTo>
                  <a:cubicBezTo>
                    <a:pt x="12" y="0"/>
                    <a:pt x="16" y="0"/>
                    <a:pt x="20" y="0"/>
                  </a:cubicBezTo>
                  <a:cubicBezTo>
                    <a:pt x="25" y="0"/>
                    <a:pt x="28" y="1"/>
                    <a:pt x="31" y="2"/>
                  </a:cubicBezTo>
                  <a:cubicBezTo>
                    <a:pt x="34" y="3"/>
                    <a:pt x="36" y="4"/>
                    <a:pt x="37" y="6"/>
                  </a:cubicBezTo>
                  <a:cubicBezTo>
                    <a:pt x="39" y="9"/>
                    <a:pt x="40" y="11"/>
                    <a:pt x="41" y="14"/>
                  </a:cubicBezTo>
                  <a:cubicBezTo>
                    <a:pt x="41" y="17"/>
                    <a:pt x="42" y="20"/>
                    <a:pt x="42" y="23"/>
                  </a:cubicBezTo>
                  <a:cubicBezTo>
                    <a:pt x="42" y="51"/>
                    <a:pt x="42" y="51"/>
                    <a:pt x="42" y="51"/>
                  </a:cubicBezTo>
                  <a:cubicBezTo>
                    <a:pt x="30" y="51"/>
                    <a:pt x="30" y="51"/>
                    <a:pt x="30" y="51"/>
                  </a:cubicBezTo>
                  <a:cubicBezTo>
                    <a:pt x="30" y="25"/>
                    <a:pt x="30" y="25"/>
                    <a:pt x="30" y="25"/>
                  </a:cubicBezTo>
                  <a:cubicBezTo>
                    <a:pt x="30" y="22"/>
                    <a:pt x="30" y="20"/>
                    <a:pt x="30" y="18"/>
                  </a:cubicBezTo>
                  <a:cubicBezTo>
                    <a:pt x="29" y="16"/>
                    <a:pt x="29" y="15"/>
                    <a:pt x="28" y="13"/>
                  </a:cubicBezTo>
                  <a:cubicBezTo>
                    <a:pt x="27" y="12"/>
                    <a:pt x="26" y="11"/>
                    <a:pt x="25" y="11"/>
                  </a:cubicBezTo>
                  <a:cubicBezTo>
                    <a:pt x="23" y="10"/>
                    <a:pt x="22" y="10"/>
                    <a:pt x="20" y="10"/>
                  </a:cubicBezTo>
                  <a:cubicBezTo>
                    <a:pt x="18" y="10"/>
                    <a:pt x="17" y="10"/>
                    <a:pt x="15" y="10"/>
                  </a:cubicBezTo>
                  <a:cubicBezTo>
                    <a:pt x="13" y="11"/>
                    <a:pt x="12" y="11"/>
                    <a:pt x="11" y="11"/>
                  </a:cubicBezTo>
                  <a:cubicBezTo>
                    <a:pt x="11" y="51"/>
                    <a:pt x="11" y="51"/>
                    <a:pt x="11" y="51"/>
                  </a:cubicBezTo>
                  <a:cubicBezTo>
                    <a:pt x="0" y="51"/>
                    <a:pt x="0" y="51"/>
                    <a:pt x="0" y="51"/>
                  </a:cubicBezTo>
                  <a:lnTo>
                    <a:pt x="0" y="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9"/>
            <p:cNvSpPr>
              <a:spLocks/>
            </p:cNvSpPr>
            <p:nvPr userDrawn="1"/>
          </p:nvSpPr>
          <p:spPr bwMode="auto">
            <a:xfrm>
              <a:off x="7567388" y="4943171"/>
              <a:ext cx="188913" cy="422275"/>
            </a:xfrm>
            <a:custGeom>
              <a:avLst/>
              <a:gdLst>
                <a:gd name="T0" fmla="*/ 0 w 31"/>
                <a:gd name="T1" fmla="*/ 2 h 67"/>
                <a:gd name="T2" fmla="*/ 11 w 31"/>
                <a:gd name="T3" fmla="*/ 0 h 67"/>
                <a:gd name="T4" fmla="*/ 11 w 31"/>
                <a:gd name="T5" fmla="*/ 15 h 67"/>
                <a:gd name="T6" fmla="*/ 29 w 31"/>
                <a:gd name="T7" fmla="*/ 15 h 67"/>
                <a:gd name="T8" fmla="*/ 29 w 31"/>
                <a:gd name="T9" fmla="*/ 25 h 67"/>
                <a:gd name="T10" fmla="*/ 11 w 31"/>
                <a:gd name="T11" fmla="*/ 25 h 67"/>
                <a:gd name="T12" fmla="*/ 11 w 31"/>
                <a:gd name="T13" fmla="*/ 45 h 67"/>
                <a:gd name="T14" fmla="*/ 13 w 31"/>
                <a:gd name="T15" fmla="*/ 54 h 67"/>
                <a:gd name="T16" fmla="*/ 20 w 31"/>
                <a:gd name="T17" fmla="*/ 57 h 67"/>
                <a:gd name="T18" fmla="*/ 25 w 31"/>
                <a:gd name="T19" fmla="*/ 56 h 67"/>
                <a:gd name="T20" fmla="*/ 29 w 31"/>
                <a:gd name="T21" fmla="*/ 55 h 67"/>
                <a:gd name="T22" fmla="*/ 31 w 31"/>
                <a:gd name="T23" fmla="*/ 64 h 67"/>
                <a:gd name="T24" fmla="*/ 26 w 31"/>
                <a:gd name="T25" fmla="*/ 66 h 67"/>
                <a:gd name="T26" fmla="*/ 18 w 31"/>
                <a:gd name="T27" fmla="*/ 67 h 67"/>
                <a:gd name="T28" fmla="*/ 9 w 31"/>
                <a:gd name="T29" fmla="*/ 65 h 67"/>
                <a:gd name="T30" fmla="*/ 3 w 31"/>
                <a:gd name="T31" fmla="*/ 61 h 67"/>
                <a:gd name="T32" fmla="*/ 0 w 31"/>
                <a:gd name="T33" fmla="*/ 54 h 67"/>
                <a:gd name="T34" fmla="*/ 0 w 31"/>
                <a:gd name="T35" fmla="*/ 45 h 67"/>
                <a:gd name="T36" fmla="*/ 0 w 31"/>
                <a:gd name="T37"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67">
                  <a:moveTo>
                    <a:pt x="0" y="2"/>
                  </a:moveTo>
                  <a:cubicBezTo>
                    <a:pt x="11" y="0"/>
                    <a:pt x="11" y="0"/>
                    <a:pt x="11" y="0"/>
                  </a:cubicBezTo>
                  <a:cubicBezTo>
                    <a:pt x="11" y="15"/>
                    <a:pt x="11" y="15"/>
                    <a:pt x="11" y="15"/>
                  </a:cubicBezTo>
                  <a:cubicBezTo>
                    <a:pt x="29" y="15"/>
                    <a:pt x="29" y="15"/>
                    <a:pt x="29" y="15"/>
                  </a:cubicBezTo>
                  <a:cubicBezTo>
                    <a:pt x="29" y="25"/>
                    <a:pt x="29" y="25"/>
                    <a:pt x="29" y="25"/>
                  </a:cubicBezTo>
                  <a:cubicBezTo>
                    <a:pt x="11" y="25"/>
                    <a:pt x="11" y="25"/>
                    <a:pt x="11" y="25"/>
                  </a:cubicBezTo>
                  <a:cubicBezTo>
                    <a:pt x="11" y="45"/>
                    <a:pt x="11" y="45"/>
                    <a:pt x="11" y="45"/>
                  </a:cubicBezTo>
                  <a:cubicBezTo>
                    <a:pt x="11" y="49"/>
                    <a:pt x="12" y="52"/>
                    <a:pt x="13" y="54"/>
                  </a:cubicBezTo>
                  <a:cubicBezTo>
                    <a:pt x="14" y="56"/>
                    <a:pt x="17" y="57"/>
                    <a:pt x="20" y="57"/>
                  </a:cubicBezTo>
                  <a:cubicBezTo>
                    <a:pt x="22" y="57"/>
                    <a:pt x="24" y="56"/>
                    <a:pt x="25" y="56"/>
                  </a:cubicBezTo>
                  <a:cubicBezTo>
                    <a:pt x="27" y="55"/>
                    <a:pt x="28" y="55"/>
                    <a:pt x="29" y="55"/>
                  </a:cubicBezTo>
                  <a:cubicBezTo>
                    <a:pt x="31" y="64"/>
                    <a:pt x="31" y="64"/>
                    <a:pt x="31" y="64"/>
                  </a:cubicBezTo>
                  <a:cubicBezTo>
                    <a:pt x="30" y="64"/>
                    <a:pt x="28" y="65"/>
                    <a:pt x="26" y="66"/>
                  </a:cubicBezTo>
                  <a:cubicBezTo>
                    <a:pt x="24" y="66"/>
                    <a:pt x="21" y="67"/>
                    <a:pt x="18" y="67"/>
                  </a:cubicBezTo>
                  <a:cubicBezTo>
                    <a:pt x="14" y="67"/>
                    <a:pt x="11" y="66"/>
                    <a:pt x="9" y="65"/>
                  </a:cubicBezTo>
                  <a:cubicBezTo>
                    <a:pt x="7" y="64"/>
                    <a:pt x="5" y="63"/>
                    <a:pt x="3" y="61"/>
                  </a:cubicBezTo>
                  <a:cubicBezTo>
                    <a:pt x="2" y="59"/>
                    <a:pt x="1" y="57"/>
                    <a:pt x="0" y="54"/>
                  </a:cubicBezTo>
                  <a:cubicBezTo>
                    <a:pt x="0" y="52"/>
                    <a:pt x="0" y="49"/>
                    <a:pt x="0" y="45"/>
                  </a:cubicBezTo>
                  <a:lnTo>
                    <a:pt x="0" y="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0"/>
            <p:cNvSpPr>
              <a:spLocks/>
            </p:cNvSpPr>
            <p:nvPr userDrawn="1"/>
          </p:nvSpPr>
          <p:spPr bwMode="auto">
            <a:xfrm>
              <a:off x="7792813" y="5263846"/>
              <a:ext cx="92075" cy="101600"/>
            </a:xfrm>
            <a:custGeom>
              <a:avLst/>
              <a:gdLst>
                <a:gd name="T0" fmla="*/ 15 w 15"/>
                <a:gd name="T1" fmla="*/ 8 h 16"/>
                <a:gd name="T2" fmla="*/ 13 w 15"/>
                <a:gd name="T3" fmla="*/ 14 h 16"/>
                <a:gd name="T4" fmla="*/ 8 w 15"/>
                <a:gd name="T5" fmla="*/ 16 h 16"/>
                <a:gd name="T6" fmla="*/ 2 w 15"/>
                <a:gd name="T7" fmla="*/ 14 h 16"/>
                <a:gd name="T8" fmla="*/ 0 w 15"/>
                <a:gd name="T9" fmla="*/ 8 h 16"/>
                <a:gd name="T10" fmla="*/ 2 w 15"/>
                <a:gd name="T11" fmla="*/ 3 h 16"/>
                <a:gd name="T12" fmla="*/ 8 w 15"/>
                <a:gd name="T13" fmla="*/ 0 h 16"/>
                <a:gd name="T14" fmla="*/ 13 w 15"/>
                <a:gd name="T15" fmla="*/ 3 h 16"/>
                <a:gd name="T16" fmla="*/ 15 w 15"/>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5" y="8"/>
                  </a:moveTo>
                  <a:cubicBezTo>
                    <a:pt x="15" y="10"/>
                    <a:pt x="14" y="12"/>
                    <a:pt x="13" y="14"/>
                  </a:cubicBezTo>
                  <a:cubicBezTo>
                    <a:pt x="11" y="15"/>
                    <a:pt x="10" y="16"/>
                    <a:pt x="8" y="16"/>
                  </a:cubicBezTo>
                  <a:cubicBezTo>
                    <a:pt x="5" y="16"/>
                    <a:pt x="4" y="15"/>
                    <a:pt x="2" y="14"/>
                  </a:cubicBezTo>
                  <a:cubicBezTo>
                    <a:pt x="1" y="12"/>
                    <a:pt x="0" y="10"/>
                    <a:pt x="0" y="8"/>
                  </a:cubicBezTo>
                  <a:cubicBezTo>
                    <a:pt x="0" y="6"/>
                    <a:pt x="1" y="4"/>
                    <a:pt x="2" y="3"/>
                  </a:cubicBezTo>
                  <a:cubicBezTo>
                    <a:pt x="4" y="1"/>
                    <a:pt x="5" y="0"/>
                    <a:pt x="8" y="0"/>
                  </a:cubicBezTo>
                  <a:cubicBezTo>
                    <a:pt x="10" y="0"/>
                    <a:pt x="11" y="1"/>
                    <a:pt x="13" y="3"/>
                  </a:cubicBezTo>
                  <a:cubicBezTo>
                    <a:pt x="14" y="4"/>
                    <a:pt x="15" y="6"/>
                    <a:pt x="15"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71831822"/>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inal Slide 2">
    <p:spTree>
      <p:nvGrpSpPr>
        <p:cNvPr id="1" name=""/>
        <p:cNvGrpSpPr/>
        <p:nvPr/>
      </p:nvGrpSpPr>
      <p:grpSpPr>
        <a:xfrm>
          <a:off x="0" y="0"/>
          <a:ext cx="0" cy="0"/>
          <a:chOff x="0" y="0"/>
          <a:chExt cx="0" cy="0"/>
        </a:xfrm>
      </p:grpSpPr>
      <p:sp>
        <p:nvSpPr>
          <p:cNvPr id="36" name="Rectangle 35"/>
          <p:cNvSpPr/>
          <p:nvPr userDrawn="1"/>
        </p:nvSpPr>
        <p:spPr>
          <a:xfrm>
            <a:off x="426523" y="1447577"/>
            <a:ext cx="4932479" cy="1307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r>
              <a:rPr lang="en-US" sz="900" kern="1200" dirty="0">
                <a:solidFill>
                  <a:schemeClr val="tx1"/>
                </a:solidFill>
                <a:effectLst/>
                <a:latin typeface="+mn-lt"/>
                <a:ea typeface="+mn-ea"/>
                <a:cs typeface="+mn-cs"/>
              </a:rPr>
              <a:t>A global leader in consulting, technology services and digital transformation, Capgemini is at the forefront of innovation to address the entire breadth of clients’ opportunities in the evolving world of cloud, digital and platforms. </a:t>
            </a:r>
            <a:r>
              <a:rPr lang="en-GB" sz="900" kern="1200" dirty="0">
                <a:solidFill>
                  <a:schemeClr val="tx1"/>
                </a:solidFill>
                <a:effectLst/>
                <a:latin typeface="+mn-lt"/>
                <a:ea typeface="+mn-ea"/>
                <a:cs typeface="+mn-cs"/>
              </a:rPr>
              <a:t>Building on its strong 50-year heritage and deep industry-specific expertise, Capgemini enables organizations to realize their business ambitions through an array of services </a:t>
            </a:r>
            <a:r>
              <a:rPr lang="en-US" sz="900" kern="1200" dirty="0">
                <a:solidFill>
                  <a:schemeClr val="tx1"/>
                </a:solidFill>
                <a:effectLst/>
                <a:latin typeface="+mn-lt"/>
                <a:ea typeface="+mn-ea"/>
                <a:cs typeface="+mn-cs"/>
              </a:rPr>
              <a:t>from strategy to operations. Capgemini is driven by the conviction that the business value of technology comes from and through people. It is a multicultural company of 200,000 team members in over 40 countries. The Group reported 2017 global revenues of EUR 12.8 billion.</a:t>
            </a:r>
          </a:p>
        </p:txBody>
      </p:sp>
      <p:sp>
        <p:nvSpPr>
          <p:cNvPr id="48" name="Rectangle 47"/>
          <p:cNvSpPr/>
          <p:nvPr userDrawn="1"/>
        </p:nvSpPr>
        <p:spPr>
          <a:xfrm>
            <a:off x="426523" y="1068313"/>
            <a:ext cx="2219960" cy="229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accent1"/>
                </a:solidFill>
              </a:rPr>
              <a:t>About Capgemini</a:t>
            </a:r>
          </a:p>
        </p:txBody>
      </p:sp>
      <p:sp>
        <p:nvSpPr>
          <p:cNvPr id="49" name="Rectangle 48"/>
          <p:cNvSpPr/>
          <p:nvPr userDrawn="1"/>
        </p:nvSpPr>
        <p:spPr>
          <a:xfrm>
            <a:off x="426523" y="2797057"/>
            <a:ext cx="2057400" cy="407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spcAft>
                <a:spcPts val="600"/>
              </a:spcAft>
            </a:pPr>
            <a:r>
              <a:rPr lang="en-US" sz="900" dirty="0">
                <a:solidFill>
                  <a:schemeClr val="tx1"/>
                </a:solidFill>
              </a:rPr>
              <a:t>Learn more about us at</a:t>
            </a:r>
          </a:p>
          <a:p>
            <a:pPr algn="just">
              <a:lnSpc>
                <a:spcPts val="1200"/>
              </a:lnSpc>
            </a:pPr>
            <a:r>
              <a:rPr lang="en-US" sz="1400" dirty="0">
                <a:solidFill>
                  <a:schemeClr val="accent2"/>
                </a:solidFill>
              </a:rPr>
              <a:t>www.capgemini.com</a:t>
            </a:r>
          </a:p>
        </p:txBody>
      </p:sp>
      <p:grpSp>
        <p:nvGrpSpPr>
          <p:cNvPr id="3" name="Groupe 2">
            <a:extLst>
              <a:ext uri="{FF2B5EF4-FFF2-40B4-BE49-F238E27FC236}">
                <a16:creationId xmlns:a16="http://schemas.microsoft.com/office/drawing/2014/main" id="{1C3923B5-D83F-43D2-B673-E5F08E418856}"/>
              </a:ext>
            </a:extLst>
          </p:cNvPr>
          <p:cNvGrpSpPr/>
          <p:nvPr userDrawn="1"/>
        </p:nvGrpSpPr>
        <p:grpSpPr>
          <a:xfrm>
            <a:off x="426720" y="4829457"/>
            <a:ext cx="1866702" cy="333195"/>
            <a:chOff x="426720" y="4829457"/>
            <a:chExt cx="1866702" cy="333195"/>
          </a:xfrm>
        </p:grpSpPr>
        <p:pic>
          <p:nvPicPr>
            <p:cNvPr id="50" name="Picture 2" descr="D:\My Work\Template\Icons\Social Media\LinkedIN.png">
              <a:hlinkClick r:id="rId6"/>
            </p:cNvPr>
            <p:cNvPicPr>
              <a:picLocks noChangeAspect="1" noChangeArrowheads="1"/>
            </p:cNvPicPr>
            <p:nvPr userDrawn="1"/>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Lst>
            </a:blip>
            <a:srcRect/>
            <a:stretch>
              <a:fillRect/>
            </a:stretch>
          </p:blipFill>
          <p:spPr bwMode="auto">
            <a:xfrm>
              <a:off x="810097" y="4829457"/>
              <a:ext cx="333195" cy="333195"/>
            </a:xfrm>
            <a:prstGeom prst="rect">
              <a:avLst/>
            </a:prstGeom>
            <a:noFill/>
          </p:spPr>
        </p:pic>
        <p:pic>
          <p:nvPicPr>
            <p:cNvPr id="52" name="Picture 4" descr="D:\My Work\Template\Icons\Social Media\SlideShare.png">
              <a:hlinkClick r:id="rId9"/>
            </p:cNvPr>
            <p:cNvPicPr>
              <a:picLocks noChangeAspect="1" noChangeArrowheads="1"/>
            </p:cNvPicPr>
            <p:nvPr userDrawn="1"/>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Lst>
            </a:blip>
            <a:srcRect/>
            <a:stretch>
              <a:fillRect/>
            </a:stretch>
          </p:blipFill>
          <p:spPr bwMode="auto">
            <a:xfrm>
              <a:off x="1193474" y="4829457"/>
              <a:ext cx="333195" cy="333195"/>
            </a:xfrm>
            <a:prstGeom prst="rect">
              <a:avLst/>
            </a:prstGeom>
            <a:noFill/>
          </p:spPr>
        </p:pic>
        <p:pic>
          <p:nvPicPr>
            <p:cNvPr id="53" name="Picture 5" descr="D:\My Work\Template\Icons\Social Media\Twitter.png">
              <a:hlinkClick r:id="rId12"/>
            </p:cNvPr>
            <p:cNvPicPr>
              <a:picLocks noChangeAspect="1" noChangeArrowheads="1"/>
            </p:cNvPicPr>
            <p:nvPr userDrawn="1"/>
          </p:nvPicPr>
          <p:blipFill>
            <a:blip r:embed="rId13" cstate="print">
              <a:duotone>
                <a:schemeClr val="accent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a:stretch>
              <a:fillRect/>
            </a:stretch>
          </p:blipFill>
          <p:spPr bwMode="auto">
            <a:xfrm>
              <a:off x="1576851" y="4829457"/>
              <a:ext cx="333195" cy="333195"/>
            </a:xfrm>
            <a:prstGeom prst="rect">
              <a:avLst/>
            </a:prstGeom>
            <a:noFill/>
          </p:spPr>
        </p:pic>
        <p:pic>
          <p:nvPicPr>
            <p:cNvPr id="54" name="Picture 6" descr="D:\My Work\Template\Icons\Social Media\YouTube.png">
              <a:hlinkClick r:id="rId15"/>
            </p:cNvPr>
            <p:cNvPicPr>
              <a:picLocks noChangeAspect="1" noChangeArrowheads="1"/>
            </p:cNvPicPr>
            <p:nvPr userDrawn="1"/>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harpenSoften amount="50000"/>
                      </a14:imgEffect>
                      <a14:imgEffect>
                        <a14:brightnessContrast bright="-100000"/>
                      </a14:imgEffect>
                    </a14:imgLayer>
                  </a14:imgProps>
                </a:ext>
              </a:extLst>
            </a:blip>
            <a:srcRect/>
            <a:stretch>
              <a:fillRect/>
            </a:stretch>
          </p:blipFill>
          <p:spPr bwMode="auto">
            <a:xfrm>
              <a:off x="1960227" y="4829457"/>
              <a:ext cx="333195" cy="333195"/>
            </a:xfrm>
            <a:prstGeom prst="rect">
              <a:avLst/>
            </a:prstGeom>
            <a:noFill/>
          </p:spPr>
        </p:pic>
        <p:pic>
          <p:nvPicPr>
            <p:cNvPr id="55" name="Picture 7" descr="D:\My Work\Template\Icons\Social Media\Facebook.png">
              <a:hlinkClick r:id="rId18"/>
            </p:cNvPr>
            <p:cNvPicPr>
              <a:picLocks noChangeAspect="1" noChangeArrowheads="1"/>
            </p:cNvPicPr>
            <p:nvPr userDrawn="1"/>
          </p:nvPicPr>
          <p:blipFill>
            <a:blip r:embed="rId19" cstate="print">
              <a:duotone>
                <a:schemeClr val="accent2">
                  <a:shade val="45000"/>
                  <a:satMod val="135000"/>
                </a:schemeClr>
                <a:prstClr val="white"/>
              </a:duotone>
              <a:extLst>
                <a:ext uri="{BEBA8EAE-BF5A-486C-A8C5-ECC9F3942E4B}">
                  <a14:imgProps xmlns:a14="http://schemas.microsoft.com/office/drawing/2010/main">
                    <a14:imgLayer r:embed="rId20">
                      <a14:imgEffect>
                        <a14:sharpenSoften amount="-50000"/>
                      </a14:imgEffect>
                      <a14:imgEffect>
                        <a14:brightnessContrast bright="-100000"/>
                      </a14:imgEffect>
                    </a14:imgLayer>
                  </a14:imgProps>
                </a:ext>
              </a:extLst>
            </a:blip>
            <a:srcRect/>
            <a:stretch>
              <a:fillRect/>
            </a:stretch>
          </p:blipFill>
          <p:spPr bwMode="auto">
            <a:xfrm>
              <a:off x="426720" y="4829457"/>
              <a:ext cx="333195" cy="333195"/>
            </a:xfrm>
            <a:prstGeom prst="rect">
              <a:avLst/>
            </a:prstGeom>
            <a:noFill/>
          </p:spPr>
        </p:pic>
      </p:grpSp>
      <p:sp>
        <p:nvSpPr>
          <p:cNvPr id="57" name="Rectangle 56"/>
          <p:cNvSpPr/>
          <p:nvPr userDrawn="1"/>
        </p:nvSpPr>
        <p:spPr>
          <a:xfrm>
            <a:off x="426720" y="5871013"/>
            <a:ext cx="4198620" cy="369332"/>
          </a:xfrm>
          <a:prstGeom prst="rect">
            <a:avLst/>
          </a:prstGeom>
        </p:spPr>
        <p:txBody>
          <a:bodyPr wrap="square" lIns="0" tIns="0" rIns="0" bIns="0" anchor="b" anchorCtr="0">
            <a:spAutoFit/>
          </a:bodyPr>
          <a:lstStyle/>
          <a:p>
            <a:pPr>
              <a:spcAft>
                <a:spcPts val="600"/>
              </a:spcAft>
            </a:pPr>
            <a:r>
              <a:rPr lang="en-US" sz="800" noProof="0" dirty="0">
                <a:latin typeface="+mn-lt"/>
                <a:cs typeface="Arial"/>
              </a:rPr>
              <a:t>This presentation</a:t>
            </a:r>
            <a:r>
              <a:rPr lang="en-US" sz="800" baseline="0" noProof="0" dirty="0">
                <a:latin typeface="+mn-lt"/>
                <a:cs typeface="Arial"/>
              </a:rPr>
              <a:t> </a:t>
            </a:r>
            <a:r>
              <a:rPr lang="en-US" sz="800" noProof="0" dirty="0">
                <a:latin typeface="+mn-lt"/>
                <a:cs typeface="Arial"/>
              </a:rPr>
              <a:t>contains information that may be privileged or confidential and is the property of the Capgemini Group.</a:t>
            </a:r>
            <a:br>
              <a:rPr lang="en-US" sz="800" noProof="0" dirty="0">
                <a:latin typeface="+mn-lt"/>
                <a:cs typeface="Arial"/>
              </a:rPr>
            </a:br>
            <a:r>
              <a:rPr lang="en-US" sz="800" noProof="0" dirty="0">
                <a:latin typeface="Arial"/>
                <a:cs typeface="Arial"/>
              </a:rPr>
              <a:t>Copyright © 2018 Capgemini. All rights reserved.</a:t>
            </a:r>
          </a:p>
        </p:txBody>
      </p:sp>
      <p:sp>
        <p:nvSpPr>
          <p:cNvPr id="60" name="Rectangle 59"/>
          <p:cNvSpPr/>
          <p:nvPr>
            <p:custDataLst>
              <p:tags r:id="rId1"/>
            </p:custDataLst>
          </p:nvPr>
        </p:nvSpPr>
        <p:spPr>
          <a:xfrm>
            <a:off x="6324599" y="1068313"/>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sp>
        <p:nvSpPr>
          <p:cNvPr id="61" name="Rectangle 60"/>
          <p:cNvSpPr/>
          <p:nvPr>
            <p:custDataLst>
              <p:tags r:id="rId2"/>
            </p:custDataLst>
          </p:nvPr>
        </p:nvSpPr>
        <p:spPr>
          <a:xfrm>
            <a:off x="9499996" y="1068313"/>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sp>
        <p:nvSpPr>
          <p:cNvPr id="62" name="Rectangle 61"/>
          <p:cNvSpPr/>
          <p:nvPr>
            <p:custDataLst>
              <p:tags r:id="rId3"/>
            </p:custDataLst>
          </p:nvPr>
        </p:nvSpPr>
        <p:spPr>
          <a:xfrm>
            <a:off x="6324599" y="2332238"/>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sp>
        <p:nvSpPr>
          <p:cNvPr id="63" name="Rectangle 62"/>
          <p:cNvSpPr/>
          <p:nvPr>
            <p:custDataLst>
              <p:tags r:id="rId4"/>
            </p:custDataLst>
          </p:nvPr>
        </p:nvSpPr>
        <p:spPr>
          <a:xfrm>
            <a:off x="9499996" y="2332238"/>
            <a:ext cx="2240280" cy="1031051"/>
          </a:xfrm>
          <a:prstGeom prst="rect">
            <a:avLst/>
          </a:prstGeom>
        </p:spPr>
        <p:txBody>
          <a:bodyPr wrap="square" lIns="0" tIns="0" rIns="0" bIns="0">
            <a:spAutoFit/>
          </a:bodyPr>
          <a:lstStyle/>
          <a:p>
            <a:pPr>
              <a:spcAft>
                <a:spcPts val="600"/>
              </a:spcAft>
            </a:pPr>
            <a:r>
              <a:rPr lang="en-US" sz="1200" b="1" dirty="0">
                <a:solidFill>
                  <a:schemeClr val="accent1"/>
                </a:solidFill>
                <a:cs typeface="Arial"/>
              </a:rPr>
              <a:t>Name, Last Name</a:t>
            </a:r>
          </a:p>
          <a:p>
            <a:pPr>
              <a:lnSpc>
                <a:spcPts val="1200"/>
              </a:lnSpc>
            </a:pPr>
            <a:r>
              <a:rPr lang="en-US" sz="1000" dirty="0">
                <a:solidFill>
                  <a:schemeClr val="accent2"/>
                </a:solidFill>
                <a:cs typeface="Arial"/>
              </a:rPr>
              <a:t>Title/Role</a:t>
            </a:r>
          </a:p>
          <a:p>
            <a:pPr>
              <a:lnSpc>
                <a:spcPts val="1200"/>
              </a:lnSpc>
            </a:pPr>
            <a:r>
              <a:rPr lang="en-US" sz="1000" dirty="0">
                <a:cs typeface="Arial"/>
              </a:rPr>
              <a:t>Capgemini Office (Optional)</a:t>
            </a:r>
          </a:p>
          <a:p>
            <a:pPr>
              <a:lnSpc>
                <a:spcPts val="1200"/>
              </a:lnSpc>
            </a:pPr>
            <a:r>
              <a:rPr lang="en-US" sz="1000" dirty="0">
                <a:cs typeface="Arial"/>
              </a:rPr>
              <a:t>Address Line 1</a:t>
            </a:r>
          </a:p>
          <a:p>
            <a:pPr>
              <a:lnSpc>
                <a:spcPts val="1200"/>
              </a:lnSpc>
            </a:pPr>
            <a:r>
              <a:rPr lang="en-US" sz="1000" dirty="0">
                <a:cs typeface="Arial"/>
              </a:rPr>
              <a:t>Address Line 2 </a:t>
            </a:r>
          </a:p>
          <a:p>
            <a:pPr>
              <a:lnSpc>
                <a:spcPts val="1200"/>
              </a:lnSpc>
            </a:pPr>
            <a:r>
              <a:rPr lang="en-US" sz="1000" dirty="0">
                <a:cs typeface="Arial"/>
              </a:rPr>
              <a:t>Address Line 3</a:t>
            </a:r>
          </a:p>
        </p:txBody>
      </p:sp>
      <p:cxnSp>
        <p:nvCxnSpPr>
          <p:cNvPr id="64" name="Straight Connector 63"/>
          <p:cNvCxnSpPr/>
          <p:nvPr userDrawn="1"/>
        </p:nvCxnSpPr>
        <p:spPr>
          <a:xfrm flipV="1">
            <a:off x="6096000" y="1113931"/>
            <a:ext cx="0" cy="227675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69" name="Rectangle 68">
            <a:hlinkClick r:id="rId21"/>
          </p:cNvPr>
          <p:cNvSpPr/>
          <p:nvPr userDrawn="1"/>
        </p:nvSpPr>
        <p:spPr>
          <a:xfrm>
            <a:off x="426720" y="3008758"/>
            <a:ext cx="1851660" cy="183449"/>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ZoneTexte 1"/>
          <p:cNvSpPr txBox="1"/>
          <p:nvPr userDrawn="1"/>
        </p:nvSpPr>
        <p:spPr>
          <a:xfrm>
            <a:off x="419254" y="5204668"/>
            <a:ext cx="2519921" cy="276999"/>
          </a:xfrm>
          <a:prstGeom prst="rect">
            <a:avLst/>
          </a:prstGeom>
          <a:noFill/>
        </p:spPr>
        <p:txBody>
          <a:bodyPr wrap="none" lIns="0" rIns="0" rtlCol="0">
            <a:spAutoFit/>
          </a:bodyPr>
          <a:lstStyle/>
          <a:p>
            <a:r>
              <a:rPr lang="en-US" sz="1200" b="1" dirty="0">
                <a:solidFill>
                  <a:schemeClr val="accent1"/>
                </a:solidFill>
              </a:rPr>
              <a:t>People matter, results count.</a:t>
            </a:r>
          </a:p>
        </p:txBody>
      </p:sp>
    </p:spTree>
    <p:extLst>
      <p:ext uri="{BB962C8B-B14F-4D97-AF65-F5344CB8AC3E}">
        <p14:creationId xmlns:p14="http://schemas.microsoft.com/office/powerpoint/2010/main" val="219219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227349" y="0"/>
            <a:ext cx="11125236"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00000" cy="4466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227349" y="1148607"/>
            <a:ext cx="11700000" cy="504056"/>
          </a:xfrm>
          <a:prstGeom prst="rect">
            <a:avLst/>
          </a:prstGeom>
        </p:spPr>
        <p:txBody>
          <a:bodyPr/>
          <a:lstStyle>
            <a:lvl1pPr>
              <a:defRPr>
                <a:solidFill>
                  <a:schemeClr val="accent2"/>
                </a:solidFill>
              </a:defRPr>
            </a:lvl1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400000" cy="743987"/>
          </a:xfrm>
          <a:prstGeom prst="rect">
            <a:avLst/>
          </a:prstGeom>
        </p:spPr>
        <p:txBody>
          <a:bodyPr anchor="ctr"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2" name="Titre 1"/>
          <p:cNvSpPr>
            <a:spLocks noGrp="1"/>
          </p:cNvSpPr>
          <p:nvPr>
            <p:ph type="title"/>
          </p:nvPr>
        </p:nvSpPr>
        <p:spPr>
          <a:xfrm>
            <a:off x="227349" y="0"/>
            <a:ext cx="11125236" cy="1104900"/>
          </a:xfrm>
        </p:spPr>
        <p:txBody>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400000"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50"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50"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9"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4313358"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D8D7F005-BA7C-423E-87B0-6782D88233F6}"/>
              </a:ext>
            </a:extLst>
          </p:cNvPr>
          <p:cNvSpPr>
            <a:spLocks noGrp="1"/>
          </p:cNvSpPr>
          <p:nvPr>
            <p:ph type="body" sz="quarter" idx="15" hasCustomPrompt="1"/>
          </p:nvPr>
        </p:nvSpPr>
        <p:spPr>
          <a:xfrm>
            <a:off x="4313358"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
        <p:nvSpPr>
          <p:cNvPr id="11" name="Text Placeholder 7">
            <a:extLst>
              <a:ext uri="{FF2B5EF4-FFF2-40B4-BE49-F238E27FC236}">
                <a16:creationId xmlns:a16="http://schemas.microsoft.com/office/drawing/2014/main" id="{27CE2609-37DA-4C4C-BF45-E56CE85AA41D}"/>
              </a:ext>
            </a:extLst>
          </p:cNvPr>
          <p:cNvSpPr>
            <a:spLocks noGrp="1"/>
          </p:cNvSpPr>
          <p:nvPr>
            <p:ph type="body" sz="quarter" idx="16"/>
          </p:nvPr>
        </p:nvSpPr>
        <p:spPr>
          <a:xfrm>
            <a:off x="8384125" y="2205319"/>
            <a:ext cx="3537827" cy="4076234"/>
          </a:xfrm>
          <a:prstGeom prst="rect">
            <a:avLst/>
          </a:prstGeom>
        </p:spPr>
        <p:txBody>
          <a:bodyPr>
            <a:noAutofit/>
          </a:bodyPr>
          <a:lstStyle>
            <a:lvl1pPr>
              <a:lnSpc>
                <a:spcPct val="100000"/>
              </a:lnSpc>
              <a:spcBef>
                <a:spcPts val="0"/>
              </a:spcBef>
              <a:defRPr sz="1400"/>
            </a:lvl1pPr>
            <a:lvl2pPr>
              <a:lnSpc>
                <a:spcPct val="100000"/>
              </a:lnSpc>
              <a:spcBef>
                <a:spcPts val="0"/>
              </a:spcBef>
              <a:defRPr sz="1400"/>
            </a:lvl2pPr>
            <a:lvl3pPr>
              <a:lnSpc>
                <a:spcPct val="100000"/>
              </a:lnSpc>
              <a:spcBef>
                <a:spcPts val="0"/>
              </a:spcBef>
              <a:defRPr sz="1400"/>
            </a:lvl3pPr>
            <a:lvl4pPr>
              <a:lnSpc>
                <a:spcPct val="100000"/>
              </a:lnSpc>
              <a:spcBef>
                <a:spcPts val="0"/>
              </a:spcBef>
              <a:defRPr sz="1400"/>
            </a:lvl4pPr>
            <a:lvl5pPr>
              <a:lnSpc>
                <a:spcPct val="100000"/>
              </a:lnSpc>
              <a:spcBef>
                <a:spcPts val="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D8D7F005-BA7C-423E-87B0-6782D88233F6}"/>
              </a:ext>
            </a:extLst>
          </p:cNvPr>
          <p:cNvSpPr>
            <a:spLocks noGrp="1"/>
          </p:cNvSpPr>
          <p:nvPr>
            <p:ph type="body" sz="quarter" idx="17" hasCustomPrompt="1"/>
          </p:nvPr>
        </p:nvSpPr>
        <p:spPr>
          <a:xfrm>
            <a:off x="8384125" y="1420989"/>
            <a:ext cx="3537827" cy="743987"/>
          </a:xfrm>
          <a:prstGeom prst="rect">
            <a:avLst/>
          </a:prstGeom>
        </p:spPr>
        <p:txBody>
          <a:bodyPr vert="horz" lIns="0" tIns="0" rIns="0" bIns="0" rtlCol="0" anchor="ctr" anchorCtr="0">
            <a:noAutofit/>
          </a:bodyPr>
          <a:lstStyle>
            <a:lvl1pPr algn="ctr">
              <a:lnSpc>
                <a:spcPct val="100000"/>
              </a:lnSpc>
              <a:defRPr lang="en-US" sz="1600" b="1" kern="1200" dirty="0">
                <a:solidFill>
                  <a:srgbClr val="12ABDB"/>
                </a:solidFill>
                <a:latin typeface="+mj-lt"/>
                <a:ea typeface="+mn-ea"/>
                <a:cs typeface="+mn-cs"/>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marL="0" lvl="0" indent="0" algn="l" defTabSz="914400" rtl="0" eaLnBrk="1" latinLnBrk="0" hangingPunct="1">
              <a:lnSpc>
                <a:spcPct val="100000"/>
              </a:lnSpc>
              <a:spcBef>
                <a:spcPts val="1000"/>
              </a:spcBef>
              <a:buFont typeface="Arial" panose="020B0604020202020204" pitchFamily="34" charset="0"/>
              <a:buNone/>
            </a:pPr>
            <a:r>
              <a:rPr lang="en-US" dirty="0"/>
              <a:t>Click to insert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1651" name="think-cell Slide" r:id="rId4" imgW="270" imgH="270" progId="TCLayout.ActiveDocument.1">
                  <p:embed/>
                </p:oleObj>
              </mc:Choice>
              <mc:Fallback>
                <p:oleObj name="think-cell Slide" r:id="rId4" imgW="270" imgH="270" progId="TCLayout.ActiveDocument.1">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974872" y="0"/>
            <a:ext cx="10377711"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7" y="1815351"/>
            <a:ext cx="11700000" cy="446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0940903"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358" name="think-cell Slide" r:id="rId4" imgW="270" imgH="270" progId="TCLayout.ActiveDocument.1">
                  <p:embed/>
                </p:oleObj>
              </mc:Choice>
              <mc:Fallback>
                <p:oleObj name="think-cell Slide" r:id="rId4" imgW="270" imgH="27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4639"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387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2784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39163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3440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013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1470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583323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E6E7E7"/>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5744" name="think-cell Slide" r:id="rId4" imgW="270" imgH="270" progId="TCLayout.ActiveDocument.1">
                  <p:embed/>
                </p:oleObj>
              </mc:Choice>
              <mc:Fallback>
                <p:oleObj name="think-cell Slide" r:id="rId4" imgW="270" imgH="270" progId="TCLayout.ActiveDocument.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Freeform 7"/>
          <p:cNvSpPr>
            <a:spLocks/>
          </p:cNvSpPr>
          <p:nvPr userDrawn="1"/>
        </p:nvSpPr>
        <p:spPr bwMode="auto">
          <a:xfrm>
            <a:off x="5137150" y="0"/>
            <a:ext cx="7054850" cy="6854825"/>
          </a:xfrm>
          <a:custGeom>
            <a:avLst/>
            <a:gdLst/>
            <a:ahLst/>
            <a:cxnLst>
              <a:cxn ang="0">
                <a:pos x="4444" y="0"/>
              </a:cxn>
              <a:cxn ang="0">
                <a:pos x="4444" y="32"/>
              </a:cxn>
              <a:cxn ang="0">
                <a:pos x="4444" y="4292"/>
              </a:cxn>
              <a:cxn ang="0">
                <a:pos x="4440" y="4306"/>
              </a:cxn>
              <a:cxn ang="0">
                <a:pos x="4426" y="4314"/>
              </a:cxn>
              <a:cxn ang="0">
                <a:pos x="4326" y="4318"/>
              </a:cxn>
              <a:cxn ang="0">
                <a:pos x="4228" y="4310"/>
              </a:cxn>
              <a:cxn ang="0">
                <a:pos x="4076" y="4282"/>
              </a:cxn>
              <a:cxn ang="0">
                <a:pos x="3928" y="4240"/>
              </a:cxn>
              <a:cxn ang="0">
                <a:pos x="3740" y="4170"/>
              </a:cxn>
              <a:cxn ang="0">
                <a:pos x="3474" y="4042"/>
              </a:cxn>
              <a:cxn ang="0">
                <a:pos x="3216" y="3896"/>
              </a:cxn>
              <a:cxn ang="0">
                <a:pos x="3024" y="3772"/>
              </a:cxn>
              <a:cxn ang="0">
                <a:pos x="2704" y="3544"/>
              </a:cxn>
              <a:cxn ang="0">
                <a:pos x="2396" y="3300"/>
              </a:cxn>
              <a:cxn ang="0">
                <a:pos x="2180" y="3116"/>
              </a:cxn>
              <a:cxn ang="0">
                <a:pos x="2256" y="2964"/>
              </a:cxn>
              <a:cxn ang="0">
                <a:pos x="2286" y="2890"/>
              </a:cxn>
              <a:cxn ang="0">
                <a:pos x="2322" y="2774"/>
              </a:cxn>
              <a:cxn ang="0">
                <a:pos x="2338" y="2654"/>
              </a:cxn>
              <a:cxn ang="0">
                <a:pos x="2336" y="2562"/>
              </a:cxn>
              <a:cxn ang="0">
                <a:pos x="2306" y="2432"/>
              </a:cxn>
              <a:cxn ang="0">
                <a:pos x="2242" y="2310"/>
              </a:cxn>
              <a:cxn ang="0">
                <a:pos x="2188" y="2238"/>
              </a:cxn>
              <a:cxn ang="0">
                <a:pos x="2092" y="2144"/>
              </a:cxn>
              <a:cxn ang="0">
                <a:pos x="1986" y="2062"/>
              </a:cxn>
              <a:cxn ang="0">
                <a:pos x="1878" y="1990"/>
              </a:cxn>
              <a:cxn ang="0">
                <a:pos x="1712" y="1894"/>
              </a:cxn>
              <a:cxn ang="0">
                <a:pos x="1538" y="1808"/>
              </a:cxn>
              <a:cxn ang="0">
                <a:pos x="1156" y="1640"/>
              </a:cxn>
              <a:cxn ang="0">
                <a:pos x="710" y="1446"/>
              </a:cxn>
              <a:cxn ang="0">
                <a:pos x="524" y="1350"/>
              </a:cxn>
              <a:cxn ang="0">
                <a:pos x="354" y="1230"/>
              </a:cxn>
              <a:cxn ang="0">
                <a:pos x="262" y="1144"/>
              </a:cxn>
              <a:cxn ang="0">
                <a:pos x="158" y="1020"/>
              </a:cxn>
              <a:cxn ang="0">
                <a:pos x="80" y="884"/>
              </a:cxn>
              <a:cxn ang="0">
                <a:pos x="28" y="740"/>
              </a:cxn>
              <a:cxn ang="0">
                <a:pos x="2" y="584"/>
              </a:cxn>
              <a:cxn ang="0">
                <a:pos x="4" y="418"/>
              </a:cxn>
              <a:cxn ang="0">
                <a:pos x="18" y="314"/>
              </a:cxn>
              <a:cxn ang="0">
                <a:pos x="58" y="162"/>
              </a:cxn>
              <a:cxn ang="0">
                <a:pos x="118" y="16"/>
              </a:cxn>
              <a:cxn ang="0">
                <a:pos x="122" y="0"/>
              </a:cxn>
            </a:cxnLst>
            <a:rect l="0" t="0" r="r" b="b"/>
            <a:pathLst>
              <a:path w="4444" h="4318">
                <a:moveTo>
                  <a:pt x="122" y="0"/>
                </a:moveTo>
                <a:lnTo>
                  <a:pt x="122" y="0"/>
                </a:lnTo>
                <a:lnTo>
                  <a:pt x="4444" y="0"/>
                </a:lnTo>
                <a:lnTo>
                  <a:pt x="4444" y="0"/>
                </a:lnTo>
                <a:lnTo>
                  <a:pt x="4444" y="32"/>
                </a:lnTo>
                <a:lnTo>
                  <a:pt x="4444" y="32"/>
                </a:lnTo>
                <a:lnTo>
                  <a:pt x="4444" y="4272"/>
                </a:lnTo>
                <a:lnTo>
                  <a:pt x="4444" y="4272"/>
                </a:lnTo>
                <a:lnTo>
                  <a:pt x="4444" y="4292"/>
                </a:lnTo>
                <a:lnTo>
                  <a:pt x="4444" y="4292"/>
                </a:lnTo>
                <a:lnTo>
                  <a:pt x="4444" y="4300"/>
                </a:lnTo>
                <a:lnTo>
                  <a:pt x="4440" y="4306"/>
                </a:lnTo>
                <a:lnTo>
                  <a:pt x="4436" y="4310"/>
                </a:lnTo>
                <a:lnTo>
                  <a:pt x="4426" y="4314"/>
                </a:lnTo>
                <a:lnTo>
                  <a:pt x="4426" y="4314"/>
                </a:lnTo>
                <a:lnTo>
                  <a:pt x="4402" y="4316"/>
                </a:lnTo>
                <a:lnTo>
                  <a:pt x="4376" y="4318"/>
                </a:lnTo>
                <a:lnTo>
                  <a:pt x="4326" y="4318"/>
                </a:lnTo>
                <a:lnTo>
                  <a:pt x="4278" y="4316"/>
                </a:lnTo>
                <a:lnTo>
                  <a:pt x="4228" y="4310"/>
                </a:lnTo>
                <a:lnTo>
                  <a:pt x="4228" y="4310"/>
                </a:lnTo>
                <a:lnTo>
                  <a:pt x="4176" y="4302"/>
                </a:lnTo>
                <a:lnTo>
                  <a:pt x="4126" y="4294"/>
                </a:lnTo>
                <a:lnTo>
                  <a:pt x="4076" y="4282"/>
                </a:lnTo>
                <a:lnTo>
                  <a:pt x="4026" y="4270"/>
                </a:lnTo>
                <a:lnTo>
                  <a:pt x="3978" y="4256"/>
                </a:lnTo>
                <a:lnTo>
                  <a:pt x="3928" y="4240"/>
                </a:lnTo>
                <a:lnTo>
                  <a:pt x="3832" y="4206"/>
                </a:lnTo>
                <a:lnTo>
                  <a:pt x="3832" y="4206"/>
                </a:lnTo>
                <a:lnTo>
                  <a:pt x="3740" y="4170"/>
                </a:lnTo>
                <a:lnTo>
                  <a:pt x="3650" y="4130"/>
                </a:lnTo>
                <a:lnTo>
                  <a:pt x="3562" y="4088"/>
                </a:lnTo>
                <a:lnTo>
                  <a:pt x="3474" y="4042"/>
                </a:lnTo>
                <a:lnTo>
                  <a:pt x="3386" y="3996"/>
                </a:lnTo>
                <a:lnTo>
                  <a:pt x="3302" y="3946"/>
                </a:lnTo>
                <a:lnTo>
                  <a:pt x="3216" y="3896"/>
                </a:lnTo>
                <a:lnTo>
                  <a:pt x="3134" y="3844"/>
                </a:lnTo>
                <a:lnTo>
                  <a:pt x="3134" y="3844"/>
                </a:lnTo>
                <a:lnTo>
                  <a:pt x="3024" y="3772"/>
                </a:lnTo>
                <a:lnTo>
                  <a:pt x="2916" y="3698"/>
                </a:lnTo>
                <a:lnTo>
                  <a:pt x="2808" y="3622"/>
                </a:lnTo>
                <a:lnTo>
                  <a:pt x="2704" y="3544"/>
                </a:lnTo>
                <a:lnTo>
                  <a:pt x="2600" y="3464"/>
                </a:lnTo>
                <a:lnTo>
                  <a:pt x="2498" y="3382"/>
                </a:lnTo>
                <a:lnTo>
                  <a:pt x="2396" y="3300"/>
                </a:lnTo>
                <a:lnTo>
                  <a:pt x="2296" y="3214"/>
                </a:lnTo>
                <a:lnTo>
                  <a:pt x="2296" y="3214"/>
                </a:lnTo>
                <a:lnTo>
                  <a:pt x="2180" y="3116"/>
                </a:lnTo>
                <a:lnTo>
                  <a:pt x="2180" y="3116"/>
                </a:lnTo>
                <a:lnTo>
                  <a:pt x="2220" y="3040"/>
                </a:lnTo>
                <a:lnTo>
                  <a:pt x="2256" y="2964"/>
                </a:lnTo>
                <a:lnTo>
                  <a:pt x="2256" y="2964"/>
                </a:lnTo>
                <a:lnTo>
                  <a:pt x="2272" y="2928"/>
                </a:lnTo>
                <a:lnTo>
                  <a:pt x="2286" y="2890"/>
                </a:lnTo>
                <a:lnTo>
                  <a:pt x="2300" y="2852"/>
                </a:lnTo>
                <a:lnTo>
                  <a:pt x="2312" y="2814"/>
                </a:lnTo>
                <a:lnTo>
                  <a:pt x="2322" y="2774"/>
                </a:lnTo>
                <a:lnTo>
                  <a:pt x="2330" y="2736"/>
                </a:lnTo>
                <a:lnTo>
                  <a:pt x="2334" y="2696"/>
                </a:lnTo>
                <a:lnTo>
                  <a:pt x="2338" y="2654"/>
                </a:lnTo>
                <a:lnTo>
                  <a:pt x="2338" y="2654"/>
                </a:lnTo>
                <a:lnTo>
                  <a:pt x="2340" y="2608"/>
                </a:lnTo>
                <a:lnTo>
                  <a:pt x="2336" y="2562"/>
                </a:lnTo>
                <a:lnTo>
                  <a:pt x="2330" y="2518"/>
                </a:lnTo>
                <a:lnTo>
                  <a:pt x="2320" y="2474"/>
                </a:lnTo>
                <a:lnTo>
                  <a:pt x="2306" y="2432"/>
                </a:lnTo>
                <a:lnTo>
                  <a:pt x="2288" y="2390"/>
                </a:lnTo>
                <a:lnTo>
                  <a:pt x="2266" y="2350"/>
                </a:lnTo>
                <a:lnTo>
                  <a:pt x="2242" y="2310"/>
                </a:lnTo>
                <a:lnTo>
                  <a:pt x="2242" y="2310"/>
                </a:lnTo>
                <a:lnTo>
                  <a:pt x="2216" y="2274"/>
                </a:lnTo>
                <a:lnTo>
                  <a:pt x="2188" y="2238"/>
                </a:lnTo>
                <a:lnTo>
                  <a:pt x="2158" y="2206"/>
                </a:lnTo>
                <a:lnTo>
                  <a:pt x="2126" y="2174"/>
                </a:lnTo>
                <a:lnTo>
                  <a:pt x="2092" y="2144"/>
                </a:lnTo>
                <a:lnTo>
                  <a:pt x="2058" y="2116"/>
                </a:lnTo>
                <a:lnTo>
                  <a:pt x="2022" y="2088"/>
                </a:lnTo>
                <a:lnTo>
                  <a:pt x="1986" y="2062"/>
                </a:lnTo>
                <a:lnTo>
                  <a:pt x="1986" y="2062"/>
                </a:lnTo>
                <a:lnTo>
                  <a:pt x="1932" y="2024"/>
                </a:lnTo>
                <a:lnTo>
                  <a:pt x="1878" y="1990"/>
                </a:lnTo>
                <a:lnTo>
                  <a:pt x="1824" y="1956"/>
                </a:lnTo>
                <a:lnTo>
                  <a:pt x="1768" y="1924"/>
                </a:lnTo>
                <a:lnTo>
                  <a:pt x="1712" y="1894"/>
                </a:lnTo>
                <a:lnTo>
                  <a:pt x="1654" y="1864"/>
                </a:lnTo>
                <a:lnTo>
                  <a:pt x="1596" y="1836"/>
                </a:lnTo>
                <a:lnTo>
                  <a:pt x="1538" y="1808"/>
                </a:lnTo>
                <a:lnTo>
                  <a:pt x="1538" y="1808"/>
                </a:lnTo>
                <a:lnTo>
                  <a:pt x="1346" y="1724"/>
                </a:lnTo>
                <a:lnTo>
                  <a:pt x="1156" y="1640"/>
                </a:lnTo>
                <a:lnTo>
                  <a:pt x="774" y="1474"/>
                </a:lnTo>
                <a:lnTo>
                  <a:pt x="774" y="1474"/>
                </a:lnTo>
                <a:lnTo>
                  <a:pt x="710" y="1446"/>
                </a:lnTo>
                <a:lnTo>
                  <a:pt x="646" y="1416"/>
                </a:lnTo>
                <a:lnTo>
                  <a:pt x="584" y="1384"/>
                </a:lnTo>
                <a:lnTo>
                  <a:pt x="524" y="1350"/>
                </a:lnTo>
                <a:lnTo>
                  <a:pt x="466" y="1312"/>
                </a:lnTo>
                <a:lnTo>
                  <a:pt x="410" y="1272"/>
                </a:lnTo>
                <a:lnTo>
                  <a:pt x="354" y="1230"/>
                </a:lnTo>
                <a:lnTo>
                  <a:pt x="302" y="1184"/>
                </a:lnTo>
                <a:lnTo>
                  <a:pt x="302" y="1184"/>
                </a:lnTo>
                <a:lnTo>
                  <a:pt x="262" y="1144"/>
                </a:lnTo>
                <a:lnTo>
                  <a:pt x="224" y="1104"/>
                </a:lnTo>
                <a:lnTo>
                  <a:pt x="188" y="1062"/>
                </a:lnTo>
                <a:lnTo>
                  <a:pt x="158" y="1020"/>
                </a:lnTo>
                <a:lnTo>
                  <a:pt x="128" y="976"/>
                </a:lnTo>
                <a:lnTo>
                  <a:pt x="102" y="930"/>
                </a:lnTo>
                <a:lnTo>
                  <a:pt x="80" y="884"/>
                </a:lnTo>
                <a:lnTo>
                  <a:pt x="58" y="838"/>
                </a:lnTo>
                <a:lnTo>
                  <a:pt x="42" y="790"/>
                </a:lnTo>
                <a:lnTo>
                  <a:pt x="28" y="740"/>
                </a:lnTo>
                <a:lnTo>
                  <a:pt x="16" y="688"/>
                </a:lnTo>
                <a:lnTo>
                  <a:pt x="8" y="636"/>
                </a:lnTo>
                <a:lnTo>
                  <a:pt x="2" y="584"/>
                </a:lnTo>
                <a:lnTo>
                  <a:pt x="0" y="530"/>
                </a:lnTo>
                <a:lnTo>
                  <a:pt x="0" y="474"/>
                </a:lnTo>
                <a:lnTo>
                  <a:pt x="4" y="418"/>
                </a:lnTo>
                <a:lnTo>
                  <a:pt x="4" y="418"/>
                </a:lnTo>
                <a:lnTo>
                  <a:pt x="10" y="366"/>
                </a:lnTo>
                <a:lnTo>
                  <a:pt x="18" y="314"/>
                </a:lnTo>
                <a:lnTo>
                  <a:pt x="30" y="262"/>
                </a:lnTo>
                <a:lnTo>
                  <a:pt x="42" y="212"/>
                </a:lnTo>
                <a:lnTo>
                  <a:pt x="58" y="162"/>
                </a:lnTo>
                <a:lnTo>
                  <a:pt x="76" y="112"/>
                </a:lnTo>
                <a:lnTo>
                  <a:pt x="94" y="64"/>
                </a:lnTo>
                <a:lnTo>
                  <a:pt x="118" y="16"/>
                </a:lnTo>
                <a:lnTo>
                  <a:pt x="118" y="16"/>
                </a:lnTo>
                <a:lnTo>
                  <a:pt x="122" y="0"/>
                </a:lnTo>
                <a:lnTo>
                  <a:pt x="122"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407988" y="1358153"/>
            <a:ext cx="4774258" cy="147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defRPr lang="en-US" sz="2600" b="0" dirty="0">
                <a:solidFill>
                  <a:schemeClr val="accent1"/>
                </a:solidFill>
              </a:defRPr>
            </a:lvl1pPr>
          </a:lstStyle>
          <a:p>
            <a:pPr marL="0" lvl="0"/>
            <a:r>
              <a:rPr lang="en-US" dirty="0"/>
              <a:t>Click to insert title</a:t>
            </a:r>
          </a:p>
        </p:txBody>
      </p:sp>
      <p:sp>
        <p:nvSpPr>
          <p:cNvPr id="12" name="Subtitle 2"/>
          <p:cNvSpPr>
            <a:spLocks noGrp="1"/>
          </p:cNvSpPr>
          <p:nvPr>
            <p:ph type="subTitle" idx="1" hasCustomPrompt="1"/>
          </p:nvPr>
        </p:nvSpPr>
        <p:spPr>
          <a:xfrm>
            <a:off x="407988" y="2976180"/>
            <a:ext cx="4774257"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a:solidFill>
                  <a:schemeClr val="accent1"/>
                </a:solidFill>
              </a:defRPr>
            </a:lvl1pPr>
          </a:lstStyle>
          <a:p>
            <a:pPr marL="0" lvl="0"/>
            <a:r>
              <a:rPr lang="en-US" dirty="0"/>
              <a:t>Click to insert presenter, location, and date</a:t>
            </a:r>
          </a:p>
        </p:txBody>
      </p:sp>
      <p:grpSp>
        <p:nvGrpSpPr>
          <p:cNvPr id="13" name="Group 14"/>
          <p:cNvGrpSpPr>
            <a:grpSpLocks noChangeAspect="1"/>
          </p:cNvGrpSpPr>
          <p:nvPr userDrawn="1"/>
        </p:nvGrpSpPr>
        <p:grpSpPr>
          <a:xfrm>
            <a:off x="416888" y="4537346"/>
            <a:ext cx="5040000" cy="1123654"/>
            <a:chOff x="728663" y="4465638"/>
            <a:chExt cx="5354637" cy="1193801"/>
          </a:xfrm>
        </p:grpSpPr>
        <p:sp>
          <p:nvSpPr>
            <p:cNvPr id="14" name="Freeform 11"/>
            <p:cNvSpPr>
              <a:spLocks/>
            </p:cNvSpPr>
            <p:nvPr userDrawn="1"/>
          </p:nvSpPr>
          <p:spPr bwMode="auto">
            <a:xfrm>
              <a:off x="5464175" y="4830763"/>
              <a:ext cx="619125" cy="503238"/>
            </a:xfrm>
            <a:custGeom>
              <a:avLst/>
              <a:gdLst/>
              <a:ahLst/>
              <a:cxnLst>
                <a:cxn ang="0">
                  <a:pos x="125" y="107"/>
                </a:cxn>
                <a:cxn ang="0">
                  <a:pos x="189" y="43"/>
                </a:cxn>
                <a:cxn ang="0">
                  <a:pos x="142" y="0"/>
                </a:cxn>
                <a:cxn ang="0">
                  <a:pos x="50" y="99"/>
                </a:cxn>
                <a:cxn ang="0">
                  <a:pos x="0" y="144"/>
                </a:cxn>
                <a:cxn ang="0">
                  <a:pos x="37" y="154"/>
                </a:cxn>
                <a:cxn ang="0">
                  <a:pos x="125" y="125"/>
                </a:cxn>
                <a:cxn ang="0">
                  <a:pos x="81" y="85"/>
                </a:cxn>
                <a:cxn ang="0">
                  <a:pos x="125" y="107"/>
                </a:cxn>
              </a:cxnLst>
              <a:rect l="0" t="0" r="r" b="b"/>
              <a:pathLst>
                <a:path w="189" h="154">
                  <a:moveTo>
                    <a:pt x="125" y="107"/>
                  </a:moveTo>
                  <a:cubicBezTo>
                    <a:pt x="161" y="107"/>
                    <a:pt x="188" y="78"/>
                    <a:pt x="189" y="43"/>
                  </a:cubicBezTo>
                  <a:cubicBezTo>
                    <a:pt x="186" y="28"/>
                    <a:pt x="181" y="0"/>
                    <a:pt x="142" y="0"/>
                  </a:cubicBezTo>
                  <a:cubicBezTo>
                    <a:pt x="99" y="0"/>
                    <a:pt x="84" y="60"/>
                    <a:pt x="50" y="99"/>
                  </a:cubicBezTo>
                  <a:cubicBezTo>
                    <a:pt x="47" y="121"/>
                    <a:pt x="26" y="140"/>
                    <a:pt x="0" y="144"/>
                  </a:cubicBezTo>
                  <a:cubicBezTo>
                    <a:pt x="6" y="150"/>
                    <a:pt x="20" y="154"/>
                    <a:pt x="37" y="154"/>
                  </a:cubicBezTo>
                  <a:cubicBezTo>
                    <a:pt x="68" y="154"/>
                    <a:pt x="106" y="145"/>
                    <a:pt x="125" y="125"/>
                  </a:cubicBezTo>
                  <a:cubicBezTo>
                    <a:pt x="99" y="126"/>
                    <a:pt x="82" y="109"/>
                    <a:pt x="81" y="85"/>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noEditPoints="1"/>
            </p:cNvSpPr>
            <p:nvPr userDrawn="1"/>
          </p:nvSpPr>
          <p:spPr bwMode="auto">
            <a:xfrm>
              <a:off x="728663" y="4483101"/>
              <a:ext cx="4352925" cy="1176338"/>
            </a:xfrm>
            <a:custGeom>
              <a:avLst/>
              <a:gdLst/>
              <a:ahLst/>
              <a:cxnLst>
                <a:cxn ang="0">
                  <a:pos x="1281" y="86"/>
                </a:cxn>
                <a:cxn ang="0">
                  <a:pos x="1240" y="210"/>
                </a:cxn>
                <a:cxn ang="0">
                  <a:pos x="1122" y="182"/>
                </a:cxn>
                <a:cxn ang="0">
                  <a:pos x="1121" y="104"/>
                </a:cxn>
                <a:cxn ang="0">
                  <a:pos x="1061" y="211"/>
                </a:cxn>
                <a:cxn ang="0">
                  <a:pos x="1007" y="84"/>
                </a:cxn>
                <a:cxn ang="0">
                  <a:pos x="924" y="86"/>
                </a:cxn>
                <a:cxn ang="0">
                  <a:pos x="830" y="72"/>
                </a:cxn>
                <a:cxn ang="0">
                  <a:pos x="781" y="160"/>
                </a:cxn>
                <a:cxn ang="0">
                  <a:pos x="756" y="81"/>
                </a:cxn>
                <a:cxn ang="0">
                  <a:pos x="666" y="200"/>
                </a:cxn>
                <a:cxn ang="0">
                  <a:pos x="677" y="82"/>
                </a:cxn>
                <a:cxn ang="0">
                  <a:pos x="628" y="196"/>
                </a:cxn>
                <a:cxn ang="0">
                  <a:pos x="585" y="113"/>
                </a:cxn>
                <a:cxn ang="0">
                  <a:pos x="527" y="198"/>
                </a:cxn>
                <a:cxn ang="0">
                  <a:pos x="586" y="102"/>
                </a:cxn>
                <a:cxn ang="0">
                  <a:pos x="493" y="118"/>
                </a:cxn>
                <a:cxn ang="0">
                  <a:pos x="454" y="147"/>
                </a:cxn>
                <a:cxn ang="0">
                  <a:pos x="368" y="111"/>
                </a:cxn>
                <a:cxn ang="0">
                  <a:pos x="335" y="90"/>
                </a:cxn>
                <a:cxn ang="0">
                  <a:pos x="309" y="215"/>
                </a:cxn>
                <a:cxn ang="0">
                  <a:pos x="280" y="124"/>
                </a:cxn>
                <a:cxn ang="0">
                  <a:pos x="224" y="211"/>
                </a:cxn>
                <a:cxn ang="0">
                  <a:pos x="286" y="113"/>
                </a:cxn>
                <a:cxn ang="0">
                  <a:pos x="182" y="145"/>
                </a:cxn>
                <a:cxn ang="0">
                  <a:pos x="39" y="128"/>
                </a:cxn>
                <a:cxn ang="0">
                  <a:pos x="136" y="72"/>
                </a:cxn>
                <a:cxn ang="0">
                  <a:pos x="109" y="0"/>
                </a:cxn>
                <a:cxn ang="0">
                  <a:pos x="90" y="249"/>
                </a:cxn>
                <a:cxn ang="0">
                  <a:pos x="218" y="238"/>
                </a:cxn>
                <a:cxn ang="0">
                  <a:pos x="306" y="238"/>
                </a:cxn>
                <a:cxn ang="0">
                  <a:pos x="377" y="337"/>
                </a:cxn>
                <a:cxn ang="0">
                  <a:pos x="404" y="109"/>
                </a:cxn>
                <a:cxn ang="0">
                  <a:pos x="420" y="182"/>
                </a:cxn>
                <a:cxn ang="0">
                  <a:pos x="392" y="239"/>
                </a:cxn>
                <a:cxn ang="0">
                  <a:pos x="480" y="160"/>
                </a:cxn>
                <a:cxn ang="0">
                  <a:pos x="519" y="227"/>
                </a:cxn>
                <a:cxn ang="0">
                  <a:pos x="564" y="226"/>
                </a:cxn>
                <a:cxn ang="0">
                  <a:pos x="526" y="359"/>
                </a:cxn>
                <a:cxn ang="0">
                  <a:pos x="639" y="214"/>
                </a:cxn>
                <a:cxn ang="0">
                  <a:pos x="758" y="189"/>
                </a:cxn>
                <a:cxn ang="0">
                  <a:pos x="829" y="111"/>
                </a:cxn>
                <a:cxn ang="0">
                  <a:pos x="920" y="128"/>
                </a:cxn>
                <a:cxn ang="0">
                  <a:pos x="1010" y="176"/>
                </a:cxn>
                <a:cxn ang="0">
                  <a:pos x="1097" y="200"/>
                </a:cxn>
                <a:cxn ang="0">
                  <a:pos x="1174" y="112"/>
                </a:cxn>
                <a:cxn ang="0">
                  <a:pos x="1274" y="196"/>
                </a:cxn>
                <a:cxn ang="0">
                  <a:pos x="1328" y="227"/>
                </a:cxn>
                <a:cxn ang="0">
                  <a:pos x="528" y="335"/>
                </a:cxn>
                <a:cxn ang="0">
                  <a:pos x="564" y="248"/>
                </a:cxn>
                <a:cxn ang="0">
                  <a:pos x="674" y="105"/>
                </a:cxn>
                <a:cxn ang="0">
                  <a:pos x="655" y="181"/>
                </a:cxn>
              </a:cxnLst>
              <a:rect l="0" t="0" r="r" b="b"/>
              <a:pathLst>
                <a:path w="1328" h="359">
                  <a:moveTo>
                    <a:pt x="1295" y="118"/>
                  </a:moveTo>
                  <a:cubicBezTo>
                    <a:pt x="1295" y="99"/>
                    <a:pt x="1294" y="86"/>
                    <a:pt x="1281" y="86"/>
                  </a:cubicBezTo>
                  <a:cubicBezTo>
                    <a:pt x="1275" y="86"/>
                    <a:pt x="1273" y="87"/>
                    <a:pt x="1268" y="89"/>
                  </a:cubicBezTo>
                  <a:cubicBezTo>
                    <a:pt x="1272" y="153"/>
                    <a:pt x="1258" y="210"/>
                    <a:pt x="1240" y="210"/>
                  </a:cubicBezTo>
                  <a:cubicBezTo>
                    <a:pt x="1217" y="210"/>
                    <a:pt x="1228" y="72"/>
                    <a:pt x="1179" y="72"/>
                  </a:cubicBezTo>
                  <a:cubicBezTo>
                    <a:pt x="1133" y="72"/>
                    <a:pt x="1127" y="182"/>
                    <a:pt x="1122" y="182"/>
                  </a:cubicBezTo>
                  <a:cubicBezTo>
                    <a:pt x="1118" y="182"/>
                    <a:pt x="1118" y="153"/>
                    <a:pt x="1118" y="131"/>
                  </a:cubicBezTo>
                  <a:cubicBezTo>
                    <a:pt x="1120" y="120"/>
                    <a:pt x="1121" y="111"/>
                    <a:pt x="1121" y="104"/>
                  </a:cubicBezTo>
                  <a:cubicBezTo>
                    <a:pt x="1121" y="93"/>
                    <a:pt x="1117" y="76"/>
                    <a:pt x="1093" y="84"/>
                  </a:cubicBezTo>
                  <a:cubicBezTo>
                    <a:pt x="1094" y="163"/>
                    <a:pt x="1078" y="211"/>
                    <a:pt x="1061" y="211"/>
                  </a:cubicBezTo>
                  <a:cubicBezTo>
                    <a:pt x="1035" y="211"/>
                    <a:pt x="1034" y="139"/>
                    <a:pt x="1034" y="120"/>
                  </a:cubicBezTo>
                  <a:cubicBezTo>
                    <a:pt x="1034" y="101"/>
                    <a:pt x="1036" y="75"/>
                    <a:pt x="1007" y="84"/>
                  </a:cubicBezTo>
                  <a:cubicBezTo>
                    <a:pt x="1003" y="153"/>
                    <a:pt x="985" y="204"/>
                    <a:pt x="974" y="204"/>
                  </a:cubicBezTo>
                  <a:cubicBezTo>
                    <a:pt x="957" y="204"/>
                    <a:pt x="960" y="86"/>
                    <a:pt x="924" y="86"/>
                  </a:cubicBezTo>
                  <a:cubicBezTo>
                    <a:pt x="891" y="86"/>
                    <a:pt x="881" y="198"/>
                    <a:pt x="874" y="198"/>
                  </a:cubicBezTo>
                  <a:cubicBezTo>
                    <a:pt x="861" y="198"/>
                    <a:pt x="877" y="72"/>
                    <a:pt x="830" y="72"/>
                  </a:cubicBezTo>
                  <a:cubicBezTo>
                    <a:pt x="805" y="72"/>
                    <a:pt x="795" y="114"/>
                    <a:pt x="785" y="161"/>
                  </a:cubicBezTo>
                  <a:cubicBezTo>
                    <a:pt x="784" y="170"/>
                    <a:pt x="782" y="171"/>
                    <a:pt x="781" y="160"/>
                  </a:cubicBezTo>
                  <a:cubicBezTo>
                    <a:pt x="781" y="152"/>
                    <a:pt x="781" y="142"/>
                    <a:pt x="781" y="134"/>
                  </a:cubicBezTo>
                  <a:cubicBezTo>
                    <a:pt x="793" y="86"/>
                    <a:pt x="778" y="69"/>
                    <a:pt x="756" y="81"/>
                  </a:cubicBezTo>
                  <a:cubicBezTo>
                    <a:pt x="763" y="169"/>
                    <a:pt x="723" y="212"/>
                    <a:pt x="692" y="212"/>
                  </a:cubicBezTo>
                  <a:cubicBezTo>
                    <a:pt x="681" y="212"/>
                    <a:pt x="672" y="207"/>
                    <a:pt x="666" y="200"/>
                  </a:cubicBezTo>
                  <a:cubicBezTo>
                    <a:pt x="703" y="177"/>
                    <a:pt x="719" y="151"/>
                    <a:pt x="719" y="126"/>
                  </a:cubicBezTo>
                  <a:cubicBezTo>
                    <a:pt x="719" y="98"/>
                    <a:pt x="704" y="82"/>
                    <a:pt x="677" y="82"/>
                  </a:cubicBezTo>
                  <a:cubicBezTo>
                    <a:pt x="640" y="82"/>
                    <a:pt x="620" y="120"/>
                    <a:pt x="620" y="152"/>
                  </a:cubicBezTo>
                  <a:cubicBezTo>
                    <a:pt x="620" y="169"/>
                    <a:pt x="623" y="184"/>
                    <a:pt x="628" y="196"/>
                  </a:cubicBezTo>
                  <a:cubicBezTo>
                    <a:pt x="616" y="202"/>
                    <a:pt x="604" y="207"/>
                    <a:pt x="593" y="212"/>
                  </a:cubicBezTo>
                  <a:cubicBezTo>
                    <a:pt x="592" y="179"/>
                    <a:pt x="588" y="145"/>
                    <a:pt x="585" y="113"/>
                  </a:cubicBezTo>
                  <a:cubicBezTo>
                    <a:pt x="566" y="107"/>
                    <a:pt x="560" y="117"/>
                    <a:pt x="559" y="134"/>
                  </a:cubicBezTo>
                  <a:cubicBezTo>
                    <a:pt x="555" y="174"/>
                    <a:pt x="540" y="198"/>
                    <a:pt x="527" y="198"/>
                  </a:cubicBezTo>
                  <a:cubicBezTo>
                    <a:pt x="518" y="198"/>
                    <a:pt x="512" y="186"/>
                    <a:pt x="511" y="174"/>
                  </a:cubicBezTo>
                  <a:cubicBezTo>
                    <a:pt x="507" y="110"/>
                    <a:pt x="559" y="92"/>
                    <a:pt x="586" y="102"/>
                  </a:cubicBezTo>
                  <a:cubicBezTo>
                    <a:pt x="592" y="88"/>
                    <a:pt x="585" y="77"/>
                    <a:pt x="561" y="77"/>
                  </a:cubicBezTo>
                  <a:cubicBezTo>
                    <a:pt x="531" y="77"/>
                    <a:pt x="509" y="95"/>
                    <a:pt x="493" y="118"/>
                  </a:cubicBezTo>
                  <a:cubicBezTo>
                    <a:pt x="482" y="134"/>
                    <a:pt x="470" y="145"/>
                    <a:pt x="453" y="158"/>
                  </a:cubicBezTo>
                  <a:cubicBezTo>
                    <a:pt x="454" y="154"/>
                    <a:pt x="454" y="150"/>
                    <a:pt x="454" y="147"/>
                  </a:cubicBezTo>
                  <a:cubicBezTo>
                    <a:pt x="454" y="102"/>
                    <a:pt x="430" y="82"/>
                    <a:pt x="406" y="82"/>
                  </a:cubicBezTo>
                  <a:cubicBezTo>
                    <a:pt x="387" y="82"/>
                    <a:pt x="375" y="94"/>
                    <a:pt x="368" y="111"/>
                  </a:cubicBezTo>
                  <a:cubicBezTo>
                    <a:pt x="366" y="94"/>
                    <a:pt x="363" y="86"/>
                    <a:pt x="353" y="86"/>
                  </a:cubicBezTo>
                  <a:cubicBezTo>
                    <a:pt x="348" y="86"/>
                    <a:pt x="342" y="87"/>
                    <a:pt x="335" y="90"/>
                  </a:cubicBezTo>
                  <a:cubicBezTo>
                    <a:pt x="338" y="100"/>
                    <a:pt x="340" y="122"/>
                    <a:pt x="340" y="137"/>
                  </a:cubicBezTo>
                  <a:cubicBezTo>
                    <a:pt x="340" y="191"/>
                    <a:pt x="324" y="215"/>
                    <a:pt x="309" y="215"/>
                  </a:cubicBezTo>
                  <a:cubicBezTo>
                    <a:pt x="292" y="215"/>
                    <a:pt x="290" y="151"/>
                    <a:pt x="288" y="126"/>
                  </a:cubicBezTo>
                  <a:cubicBezTo>
                    <a:pt x="286" y="125"/>
                    <a:pt x="284" y="124"/>
                    <a:pt x="280" y="124"/>
                  </a:cubicBezTo>
                  <a:cubicBezTo>
                    <a:pt x="264" y="124"/>
                    <a:pt x="262" y="145"/>
                    <a:pt x="259" y="164"/>
                  </a:cubicBezTo>
                  <a:cubicBezTo>
                    <a:pt x="254" y="185"/>
                    <a:pt x="242" y="211"/>
                    <a:pt x="224" y="211"/>
                  </a:cubicBezTo>
                  <a:cubicBezTo>
                    <a:pt x="214" y="211"/>
                    <a:pt x="207" y="201"/>
                    <a:pt x="206" y="182"/>
                  </a:cubicBezTo>
                  <a:cubicBezTo>
                    <a:pt x="204" y="144"/>
                    <a:pt x="236" y="99"/>
                    <a:pt x="286" y="113"/>
                  </a:cubicBezTo>
                  <a:cubicBezTo>
                    <a:pt x="292" y="98"/>
                    <a:pt x="282" y="86"/>
                    <a:pt x="261" y="86"/>
                  </a:cubicBezTo>
                  <a:cubicBezTo>
                    <a:pt x="225" y="86"/>
                    <a:pt x="195" y="113"/>
                    <a:pt x="182" y="145"/>
                  </a:cubicBezTo>
                  <a:cubicBezTo>
                    <a:pt x="169" y="175"/>
                    <a:pt x="145" y="218"/>
                    <a:pt x="98" y="218"/>
                  </a:cubicBezTo>
                  <a:cubicBezTo>
                    <a:pt x="65" y="218"/>
                    <a:pt x="39" y="189"/>
                    <a:pt x="39" y="128"/>
                  </a:cubicBezTo>
                  <a:cubicBezTo>
                    <a:pt x="39" y="75"/>
                    <a:pt x="72" y="25"/>
                    <a:pt x="108" y="25"/>
                  </a:cubicBezTo>
                  <a:cubicBezTo>
                    <a:pt x="132" y="25"/>
                    <a:pt x="138" y="50"/>
                    <a:pt x="136" y="72"/>
                  </a:cubicBezTo>
                  <a:cubicBezTo>
                    <a:pt x="149" y="83"/>
                    <a:pt x="170" y="73"/>
                    <a:pt x="170" y="47"/>
                  </a:cubicBezTo>
                  <a:cubicBezTo>
                    <a:pt x="170" y="30"/>
                    <a:pt x="156" y="0"/>
                    <a:pt x="109" y="0"/>
                  </a:cubicBezTo>
                  <a:cubicBezTo>
                    <a:pt x="51" y="0"/>
                    <a:pt x="0" y="57"/>
                    <a:pt x="0" y="132"/>
                  </a:cubicBezTo>
                  <a:cubicBezTo>
                    <a:pt x="0" y="206"/>
                    <a:pt x="38" y="249"/>
                    <a:pt x="90" y="249"/>
                  </a:cubicBezTo>
                  <a:cubicBezTo>
                    <a:pt x="123" y="249"/>
                    <a:pt x="154" y="230"/>
                    <a:pt x="176" y="195"/>
                  </a:cubicBezTo>
                  <a:cubicBezTo>
                    <a:pt x="181" y="226"/>
                    <a:pt x="202" y="238"/>
                    <a:pt x="218" y="238"/>
                  </a:cubicBezTo>
                  <a:cubicBezTo>
                    <a:pt x="243" y="238"/>
                    <a:pt x="260" y="222"/>
                    <a:pt x="269" y="200"/>
                  </a:cubicBezTo>
                  <a:cubicBezTo>
                    <a:pt x="274" y="222"/>
                    <a:pt x="286" y="238"/>
                    <a:pt x="306" y="238"/>
                  </a:cubicBezTo>
                  <a:cubicBezTo>
                    <a:pt x="320" y="238"/>
                    <a:pt x="330" y="231"/>
                    <a:pt x="339" y="220"/>
                  </a:cubicBezTo>
                  <a:cubicBezTo>
                    <a:pt x="335" y="297"/>
                    <a:pt x="331" y="346"/>
                    <a:pt x="377" y="337"/>
                  </a:cubicBezTo>
                  <a:cubicBezTo>
                    <a:pt x="370" y="315"/>
                    <a:pt x="368" y="275"/>
                    <a:pt x="368" y="239"/>
                  </a:cubicBezTo>
                  <a:cubicBezTo>
                    <a:pt x="368" y="141"/>
                    <a:pt x="384" y="109"/>
                    <a:pt x="404" y="109"/>
                  </a:cubicBezTo>
                  <a:cubicBezTo>
                    <a:pt x="419" y="109"/>
                    <a:pt x="423" y="128"/>
                    <a:pt x="423" y="148"/>
                  </a:cubicBezTo>
                  <a:cubicBezTo>
                    <a:pt x="423" y="158"/>
                    <a:pt x="422" y="170"/>
                    <a:pt x="420" y="182"/>
                  </a:cubicBezTo>
                  <a:cubicBezTo>
                    <a:pt x="395" y="197"/>
                    <a:pt x="375" y="210"/>
                    <a:pt x="375" y="225"/>
                  </a:cubicBezTo>
                  <a:cubicBezTo>
                    <a:pt x="375" y="238"/>
                    <a:pt x="384" y="239"/>
                    <a:pt x="392" y="239"/>
                  </a:cubicBezTo>
                  <a:cubicBezTo>
                    <a:pt x="411" y="239"/>
                    <a:pt x="434" y="220"/>
                    <a:pt x="447" y="185"/>
                  </a:cubicBezTo>
                  <a:cubicBezTo>
                    <a:pt x="458" y="178"/>
                    <a:pt x="469" y="170"/>
                    <a:pt x="480" y="160"/>
                  </a:cubicBezTo>
                  <a:cubicBezTo>
                    <a:pt x="480" y="164"/>
                    <a:pt x="479" y="167"/>
                    <a:pt x="479" y="171"/>
                  </a:cubicBezTo>
                  <a:cubicBezTo>
                    <a:pt x="479" y="206"/>
                    <a:pt x="495" y="227"/>
                    <a:pt x="519" y="227"/>
                  </a:cubicBezTo>
                  <a:cubicBezTo>
                    <a:pt x="538" y="227"/>
                    <a:pt x="553" y="214"/>
                    <a:pt x="563" y="193"/>
                  </a:cubicBezTo>
                  <a:cubicBezTo>
                    <a:pt x="564" y="205"/>
                    <a:pt x="564" y="216"/>
                    <a:pt x="564" y="226"/>
                  </a:cubicBezTo>
                  <a:cubicBezTo>
                    <a:pt x="525" y="244"/>
                    <a:pt x="482" y="262"/>
                    <a:pt x="482" y="313"/>
                  </a:cubicBezTo>
                  <a:cubicBezTo>
                    <a:pt x="482" y="339"/>
                    <a:pt x="501" y="359"/>
                    <a:pt x="526" y="359"/>
                  </a:cubicBezTo>
                  <a:cubicBezTo>
                    <a:pt x="580" y="359"/>
                    <a:pt x="593" y="302"/>
                    <a:pt x="593" y="235"/>
                  </a:cubicBezTo>
                  <a:cubicBezTo>
                    <a:pt x="611" y="227"/>
                    <a:pt x="624" y="222"/>
                    <a:pt x="639" y="214"/>
                  </a:cubicBezTo>
                  <a:cubicBezTo>
                    <a:pt x="652" y="230"/>
                    <a:pt x="670" y="238"/>
                    <a:pt x="686" y="238"/>
                  </a:cubicBezTo>
                  <a:cubicBezTo>
                    <a:pt x="717" y="238"/>
                    <a:pt x="740" y="222"/>
                    <a:pt x="758" y="189"/>
                  </a:cubicBezTo>
                  <a:cubicBezTo>
                    <a:pt x="762" y="214"/>
                    <a:pt x="768" y="238"/>
                    <a:pt x="781" y="238"/>
                  </a:cubicBezTo>
                  <a:cubicBezTo>
                    <a:pt x="806" y="238"/>
                    <a:pt x="811" y="111"/>
                    <a:pt x="829" y="111"/>
                  </a:cubicBezTo>
                  <a:cubicBezTo>
                    <a:pt x="843" y="111"/>
                    <a:pt x="831" y="249"/>
                    <a:pt x="868" y="249"/>
                  </a:cubicBezTo>
                  <a:cubicBezTo>
                    <a:pt x="899" y="249"/>
                    <a:pt x="905" y="128"/>
                    <a:pt x="920" y="128"/>
                  </a:cubicBezTo>
                  <a:cubicBezTo>
                    <a:pt x="931" y="128"/>
                    <a:pt x="932" y="238"/>
                    <a:pt x="966" y="238"/>
                  </a:cubicBezTo>
                  <a:cubicBezTo>
                    <a:pt x="983" y="238"/>
                    <a:pt x="1001" y="218"/>
                    <a:pt x="1010" y="176"/>
                  </a:cubicBezTo>
                  <a:cubicBezTo>
                    <a:pt x="1014" y="204"/>
                    <a:pt x="1028" y="238"/>
                    <a:pt x="1056" y="238"/>
                  </a:cubicBezTo>
                  <a:cubicBezTo>
                    <a:pt x="1072" y="238"/>
                    <a:pt x="1086" y="222"/>
                    <a:pt x="1097" y="200"/>
                  </a:cubicBezTo>
                  <a:cubicBezTo>
                    <a:pt x="1100" y="223"/>
                    <a:pt x="1106" y="238"/>
                    <a:pt x="1118" y="238"/>
                  </a:cubicBezTo>
                  <a:cubicBezTo>
                    <a:pt x="1150" y="238"/>
                    <a:pt x="1149" y="112"/>
                    <a:pt x="1174" y="112"/>
                  </a:cubicBezTo>
                  <a:cubicBezTo>
                    <a:pt x="1194" y="112"/>
                    <a:pt x="1188" y="238"/>
                    <a:pt x="1235" y="238"/>
                  </a:cubicBezTo>
                  <a:cubicBezTo>
                    <a:pt x="1257" y="238"/>
                    <a:pt x="1268" y="220"/>
                    <a:pt x="1274" y="196"/>
                  </a:cubicBezTo>
                  <a:cubicBezTo>
                    <a:pt x="1283" y="231"/>
                    <a:pt x="1297" y="238"/>
                    <a:pt x="1308" y="238"/>
                  </a:cubicBezTo>
                  <a:cubicBezTo>
                    <a:pt x="1315" y="238"/>
                    <a:pt x="1321" y="236"/>
                    <a:pt x="1328" y="227"/>
                  </a:cubicBezTo>
                  <a:cubicBezTo>
                    <a:pt x="1292" y="212"/>
                    <a:pt x="1295" y="155"/>
                    <a:pt x="1295" y="118"/>
                  </a:cubicBezTo>
                  <a:moveTo>
                    <a:pt x="528" y="335"/>
                  </a:moveTo>
                  <a:cubicBezTo>
                    <a:pt x="517" y="335"/>
                    <a:pt x="511" y="325"/>
                    <a:pt x="511" y="313"/>
                  </a:cubicBezTo>
                  <a:cubicBezTo>
                    <a:pt x="511" y="280"/>
                    <a:pt x="535" y="263"/>
                    <a:pt x="564" y="248"/>
                  </a:cubicBezTo>
                  <a:cubicBezTo>
                    <a:pt x="563" y="319"/>
                    <a:pt x="546" y="335"/>
                    <a:pt x="528" y="335"/>
                  </a:cubicBezTo>
                  <a:moveTo>
                    <a:pt x="674" y="105"/>
                  </a:moveTo>
                  <a:cubicBezTo>
                    <a:pt x="685" y="105"/>
                    <a:pt x="692" y="115"/>
                    <a:pt x="691" y="129"/>
                  </a:cubicBezTo>
                  <a:cubicBezTo>
                    <a:pt x="689" y="146"/>
                    <a:pt x="677" y="166"/>
                    <a:pt x="655" y="181"/>
                  </a:cubicBezTo>
                  <a:cubicBezTo>
                    <a:pt x="644" y="149"/>
                    <a:pt x="653" y="105"/>
                    <a:pt x="674" y="105"/>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userDrawn="1"/>
          </p:nvSpPr>
          <p:spPr bwMode="auto">
            <a:xfrm>
              <a:off x="4013200" y="4541838"/>
              <a:ext cx="120650" cy="127000"/>
            </a:xfrm>
            <a:custGeom>
              <a:avLst/>
              <a:gdLst/>
              <a:ahLst/>
              <a:cxnLst>
                <a:cxn ang="0">
                  <a:pos x="19" y="39"/>
                </a:cxn>
                <a:cxn ang="0">
                  <a:pos x="37" y="19"/>
                </a:cxn>
                <a:cxn ang="0">
                  <a:pos x="19" y="0"/>
                </a:cxn>
                <a:cxn ang="0">
                  <a:pos x="0" y="20"/>
                </a:cxn>
                <a:cxn ang="0">
                  <a:pos x="19" y="39"/>
                </a:cxn>
              </a:cxnLst>
              <a:rect l="0" t="0" r="r" b="b"/>
              <a:pathLst>
                <a:path w="37" h="39">
                  <a:moveTo>
                    <a:pt x="19" y="39"/>
                  </a:moveTo>
                  <a:cubicBezTo>
                    <a:pt x="30" y="38"/>
                    <a:pt x="37" y="29"/>
                    <a:pt x="37" y="19"/>
                  </a:cubicBezTo>
                  <a:cubicBezTo>
                    <a:pt x="37" y="8"/>
                    <a:pt x="30" y="0"/>
                    <a:pt x="19" y="0"/>
                  </a:cubicBezTo>
                  <a:cubicBezTo>
                    <a:pt x="9" y="1"/>
                    <a:pt x="0" y="9"/>
                    <a:pt x="0" y="20"/>
                  </a:cubicBezTo>
                  <a:cubicBezTo>
                    <a:pt x="0" y="31"/>
                    <a:pt x="9" y="39"/>
                    <a:pt x="19" y="39"/>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userDrawn="1"/>
          </p:nvSpPr>
          <p:spPr bwMode="auto">
            <a:xfrm>
              <a:off x="4870450" y="4564063"/>
              <a:ext cx="112713" cy="125413"/>
            </a:xfrm>
            <a:custGeom>
              <a:avLst/>
              <a:gdLst/>
              <a:ahLst/>
              <a:cxnLst>
                <a:cxn ang="0">
                  <a:pos x="17" y="37"/>
                </a:cxn>
                <a:cxn ang="0">
                  <a:pos x="34" y="18"/>
                </a:cxn>
                <a:cxn ang="0">
                  <a:pos x="17" y="0"/>
                </a:cxn>
                <a:cxn ang="0">
                  <a:pos x="0" y="19"/>
                </a:cxn>
                <a:cxn ang="0">
                  <a:pos x="17" y="37"/>
                </a:cxn>
              </a:cxnLst>
              <a:rect l="0" t="0" r="r" b="b"/>
              <a:pathLst>
                <a:path w="34" h="38">
                  <a:moveTo>
                    <a:pt x="17" y="37"/>
                  </a:moveTo>
                  <a:cubicBezTo>
                    <a:pt x="26" y="37"/>
                    <a:pt x="34" y="28"/>
                    <a:pt x="34" y="18"/>
                  </a:cubicBezTo>
                  <a:cubicBezTo>
                    <a:pt x="34" y="8"/>
                    <a:pt x="26" y="0"/>
                    <a:pt x="17" y="0"/>
                  </a:cubicBezTo>
                  <a:cubicBezTo>
                    <a:pt x="7" y="1"/>
                    <a:pt x="0" y="9"/>
                    <a:pt x="0" y="19"/>
                  </a:cubicBezTo>
                  <a:cubicBezTo>
                    <a:pt x="0" y="30"/>
                    <a:pt x="7" y="38"/>
                    <a:pt x="17" y="37"/>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p:cNvSpPr>
            <p:nvPr userDrawn="1"/>
          </p:nvSpPr>
          <p:spPr bwMode="auto">
            <a:xfrm>
              <a:off x="5143500" y="4465638"/>
              <a:ext cx="939800" cy="796925"/>
            </a:xfrm>
            <a:custGeom>
              <a:avLst/>
              <a:gdLst/>
              <a:ahLst/>
              <a:cxnLst>
                <a:cxn ang="0">
                  <a:pos x="286" y="152"/>
                </a:cxn>
                <a:cxn ang="0">
                  <a:pos x="237" y="50"/>
                </a:cxn>
                <a:cxn ang="0">
                  <a:pos x="160" y="3"/>
                </a:cxn>
                <a:cxn ang="0">
                  <a:pos x="153" y="0"/>
                </a:cxn>
                <a:cxn ang="0">
                  <a:pos x="153" y="0"/>
                </a:cxn>
                <a:cxn ang="0">
                  <a:pos x="0" y="158"/>
                </a:cxn>
                <a:cxn ang="0">
                  <a:pos x="53" y="236"/>
                </a:cxn>
                <a:cxn ang="0">
                  <a:pos x="107" y="237"/>
                </a:cxn>
                <a:cxn ang="0">
                  <a:pos x="148" y="210"/>
                </a:cxn>
                <a:cxn ang="0">
                  <a:pos x="240" y="111"/>
                </a:cxn>
                <a:cxn ang="0">
                  <a:pos x="287" y="154"/>
                </a:cxn>
                <a:cxn ang="0">
                  <a:pos x="286" y="152"/>
                </a:cxn>
              </a:cxnLst>
              <a:rect l="0" t="0" r="r" b="b"/>
              <a:pathLst>
                <a:path w="287" h="243">
                  <a:moveTo>
                    <a:pt x="286" y="152"/>
                  </a:moveTo>
                  <a:cubicBezTo>
                    <a:pt x="286" y="111"/>
                    <a:pt x="267" y="77"/>
                    <a:pt x="237" y="50"/>
                  </a:cubicBezTo>
                  <a:cubicBezTo>
                    <a:pt x="215" y="30"/>
                    <a:pt x="188" y="14"/>
                    <a:pt x="160" y="3"/>
                  </a:cubicBezTo>
                  <a:cubicBezTo>
                    <a:pt x="158" y="2"/>
                    <a:pt x="156" y="1"/>
                    <a:pt x="153" y="0"/>
                  </a:cubicBezTo>
                  <a:cubicBezTo>
                    <a:pt x="153" y="0"/>
                    <a:pt x="153" y="0"/>
                    <a:pt x="153" y="0"/>
                  </a:cubicBezTo>
                  <a:cubicBezTo>
                    <a:pt x="119" y="41"/>
                    <a:pt x="0" y="72"/>
                    <a:pt x="0" y="158"/>
                  </a:cubicBezTo>
                  <a:cubicBezTo>
                    <a:pt x="0" y="192"/>
                    <a:pt x="21" y="223"/>
                    <a:pt x="53" y="236"/>
                  </a:cubicBezTo>
                  <a:cubicBezTo>
                    <a:pt x="71" y="243"/>
                    <a:pt x="89" y="243"/>
                    <a:pt x="107" y="237"/>
                  </a:cubicBezTo>
                  <a:cubicBezTo>
                    <a:pt x="123" y="232"/>
                    <a:pt x="137" y="222"/>
                    <a:pt x="148" y="210"/>
                  </a:cubicBezTo>
                  <a:cubicBezTo>
                    <a:pt x="182" y="171"/>
                    <a:pt x="197" y="111"/>
                    <a:pt x="240" y="111"/>
                  </a:cubicBezTo>
                  <a:cubicBezTo>
                    <a:pt x="279" y="111"/>
                    <a:pt x="284" y="139"/>
                    <a:pt x="287" y="154"/>
                  </a:cubicBezTo>
                  <a:cubicBezTo>
                    <a:pt x="287" y="154"/>
                    <a:pt x="287"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19349655"/>
      </p:ext>
    </p:extLst>
  </p:cSld>
  <p:clrMapOvr>
    <a:masterClrMapping/>
  </p:clrMapOvr>
  <p:extLst mod="1">
    <p:ext uri="{DCECCB84-F9BA-43D5-87BE-67443E8EF086}">
      <p15:sldGuideLst xmlns:p15="http://schemas.microsoft.com/office/powerpoint/2012/main">
        <p15:guide id="1" orient="horz" pos="3339" userDrawn="1">
          <p15:clr>
            <a:srgbClr val="FBAE40"/>
          </p15:clr>
        </p15:guide>
        <p15:guide id="2" pos="25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11.xml"/><Relationship Id="rId7" Type="http://schemas.openxmlformats.org/officeDocument/2006/relationships/tags" Target="../tags/tag6.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vmlDrawing" Target="../drawings/vmlDrawing5.vml"/><Relationship Id="rId5"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oleObject" Target="../embeddings/oleObject10.bin"/><Relationship Id="rId5" Type="http://schemas.openxmlformats.org/officeDocument/2006/relationships/tags" Target="../tags/tag11.xml"/><Relationship Id="rId4" Type="http://schemas.openxmlformats.org/officeDocument/2006/relationships/vmlDrawing" Target="../drawings/vmlDrawing10.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11"/>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245" name="think-cell Slide" r:id="rId12" imgW="270" imgH="270" progId="TCLayout.ActiveDocument.1">
                  <p:embed/>
                </p:oleObj>
              </mc:Choice>
              <mc:Fallback>
                <p:oleObj name="think-cell Slide" r:id="rId12" imgW="270" imgH="270" progId="TCLayout.ActiveDocument.1">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e 1"/>
          <p:cNvGrpSpPr/>
          <p:nvPr userDrawn="1"/>
        </p:nvGrpSpPr>
        <p:grpSpPr>
          <a:xfrm>
            <a:off x="11501102" y="171573"/>
            <a:ext cx="419436" cy="388988"/>
            <a:chOff x="11501102" y="171573"/>
            <a:chExt cx="419436" cy="388988"/>
          </a:xfrm>
        </p:grpSpPr>
        <p:sp>
          <p:nvSpPr>
            <p:cNvPr id="4109" name="Freeform 13"/>
            <p:cNvSpPr>
              <a:spLocks/>
            </p:cNvSpPr>
            <p:nvPr userDrawn="1"/>
          </p:nvSpPr>
          <p:spPr bwMode="auto">
            <a:xfrm>
              <a:off x="11644642" y="334376"/>
              <a:ext cx="275896" cy="226185"/>
            </a:xfrm>
            <a:custGeom>
              <a:avLst/>
              <a:gdLst/>
              <a:ahLst/>
              <a:cxnLst>
                <a:cxn ang="0">
                  <a:pos x="125" y="107"/>
                </a:cxn>
                <a:cxn ang="0">
                  <a:pos x="188" y="43"/>
                </a:cxn>
                <a:cxn ang="0">
                  <a:pos x="141" y="0"/>
                </a:cxn>
                <a:cxn ang="0">
                  <a:pos x="49" y="99"/>
                </a:cxn>
                <a:cxn ang="0">
                  <a:pos x="0" y="144"/>
                </a:cxn>
                <a:cxn ang="0">
                  <a:pos x="37" y="154"/>
                </a:cxn>
                <a:cxn ang="0">
                  <a:pos x="125" y="125"/>
                </a:cxn>
                <a:cxn ang="0">
                  <a:pos x="81" y="86"/>
                </a:cxn>
                <a:cxn ang="0">
                  <a:pos x="125" y="107"/>
                </a:cxn>
              </a:cxnLst>
              <a:rect l="0" t="0" r="r" b="b"/>
              <a:pathLst>
                <a:path w="188" h="154">
                  <a:moveTo>
                    <a:pt x="125" y="107"/>
                  </a:moveTo>
                  <a:cubicBezTo>
                    <a:pt x="160" y="107"/>
                    <a:pt x="188" y="78"/>
                    <a:pt x="188" y="43"/>
                  </a:cubicBezTo>
                  <a:cubicBezTo>
                    <a:pt x="186" y="28"/>
                    <a:pt x="181" y="0"/>
                    <a:pt x="141" y="0"/>
                  </a:cubicBezTo>
                  <a:cubicBezTo>
                    <a:pt x="99" y="0"/>
                    <a:pt x="84" y="60"/>
                    <a:pt x="49" y="99"/>
                  </a:cubicBezTo>
                  <a:cubicBezTo>
                    <a:pt x="47" y="121"/>
                    <a:pt x="26" y="140"/>
                    <a:pt x="0" y="144"/>
                  </a:cubicBezTo>
                  <a:cubicBezTo>
                    <a:pt x="6" y="150"/>
                    <a:pt x="20" y="154"/>
                    <a:pt x="37" y="154"/>
                  </a:cubicBezTo>
                  <a:cubicBezTo>
                    <a:pt x="68" y="154"/>
                    <a:pt x="106" y="145"/>
                    <a:pt x="125" y="125"/>
                  </a:cubicBezTo>
                  <a:cubicBezTo>
                    <a:pt x="99" y="126"/>
                    <a:pt x="82" y="109"/>
                    <a:pt x="81" y="86"/>
                  </a:cubicBezTo>
                  <a:cubicBezTo>
                    <a:pt x="93" y="101"/>
                    <a:pt x="108" y="107"/>
                    <a:pt x="125" y="107"/>
                  </a:cubicBezTo>
                </a:path>
              </a:pathLst>
            </a:custGeom>
            <a:solidFill>
              <a:srgbClr val="12ABD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110" name="Freeform 14"/>
            <p:cNvSpPr>
              <a:spLocks/>
            </p:cNvSpPr>
            <p:nvPr userDrawn="1"/>
          </p:nvSpPr>
          <p:spPr bwMode="auto">
            <a:xfrm>
              <a:off x="11501102" y="171573"/>
              <a:ext cx="419436" cy="356676"/>
            </a:xfrm>
            <a:custGeom>
              <a:avLst/>
              <a:gdLst/>
              <a:ahLst/>
              <a:cxnLst>
                <a:cxn ang="0">
                  <a:pos x="286" y="152"/>
                </a:cxn>
                <a:cxn ang="0">
                  <a:pos x="237" y="51"/>
                </a:cxn>
                <a:cxn ang="0">
                  <a:pos x="160" y="3"/>
                </a:cxn>
                <a:cxn ang="0">
                  <a:pos x="153" y="0"/>
                </a:cxn>
                <a:cxn ang="0">
                  <a:pos x="153" y="0"/>
                </a:cxn>
                <a:cxn ang="0">
                  <a:pos x="0" y="158"/>
                </a:cxn>
                <a:cxn ang="0">
                  <a:pos x="53" y="236"/>
                </a:cxn>
                <a:cxn ang="0">
                  <a:pos x="107" y="237"/>
                </a:cxn>
                <a:cxn ang="0">
                  <a:pos x="147" y="210"/>
                </a:cxn>
                <a:cxn ang="0">
                  <a:pos x="239" y="111"/>
                </a:cxn>
                <a:cxn ang="0">
                  <a:pos x="286" y="154"/>
                </a:cxn>
                <a:cxn ang="0">
                  <a:pos x="286" y="152"/>
                </a:cxn>
              </a:cxnLst>
              <a:rect l="0" t="0" r="r" b="b"/>
              <a:pathLst>
                <a:path w="286" h="243">
                  <a:moveTo>
                    <a:pt x="286" y="152"/>
                  </a:moveTo>
                  <a:cubicBezTo>
                    <a:pt x="286" y="112"/>
                    <a:pt x="266" y="78"/>
                    <a:pt x="237" y="51"/>
                  </a:cubicBezTo>
                  <a:cubicBezTo>
                    <a:pt x="215" y="30"/>
                    <a:pt x="188" y="15"/>
                    <a:pt x="160" y="3"/>
                  </a:cubicBezTo>
                  <a:cubicBezTo>
                    <a:pt x="158" y="2"/>
                    <a:pt x="156" y="1"/>
                    <a:pt x="153" y="0"/>
                  </a:cubicBezTo>
                  <a:cubicBezTo>
                    <a:pt x="153" y="0"/>
                    <a:pt x="153" y="0"/>
                    <a:pt x="153" y="0"/>
                  </a:cubicBezTo>
                  <a:cubicBezTo>
                    <a:pt x="119" y="41"/>
                    <a:pt x="0" y="72"/>
                    <a:pt x="0" y="158"/>
                  </a:cubicBezTo>
                  <a:cubicBezTo>
                    <a:pt x="0" y="192"/>
                    <a:pt x="21" y="224"/>
                    <a:pt x="53" y="236"/>
                  </a:cubicBezTo>
                  <a:cubicBezTo>
                    <a:pt x="71" y="243"/>
                    <a:pt x="89" y="243"/>
                    <a:pt x="107" y="237"/>
                  </a:cubicBezTo>
                  <a:cubicBezTo>
                    <a:pt x="123" y="232"/>
                    <a:pt x="136" y="222"/>
                    <a:pt x="147" y="210"/>
                  </a:cubicBezTo>
                  <a:cubicBezTo>
                    <a:pt x="182" y="171"/>
                    <a:pt x="197" y="111"/>
                    <a:pt x="239" y="111"/>
                  </a:cubicBezTo>
                  <a:cubicBezTo>
                    <a:pt x="279" y="111"/>
                    <a:pt x="284" y="139"/>
                    <a:pt x="286" y="154"/>
                  </a:cubicBezTo>
                  <a:cubicBezTo>
                    <a:pt x="286" y="154"/>
                    <a:pt x="286" y="153"/>
                    <a:pt x="286" y="152"/>
                  </a:cubicBezTo>
                </a:path>
              </a:pathLst>
            </a:custGeom>
            <a:solidFill>
              <a:srgbClr val="0070A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7" name="Retângulo 43">
            <a:extLst>
              <a:ext uri="{FF2B5EF4-FFF2-40B4-BE49-F238E27FC236}">
                <a16:creationId xmlns:a16="http://schemas.microsoft.com/office/drawing/2014/main" id="{25FC8637-25BD-4C09-AF25-56B4243DAB3D}"/>
              </a:ext>
            </a:extLst>
          </p:cNvPr>
          <p:cNvSpPr/>
          <p:nvPr userDrawn="1"/>
        </p:nvSpPr>
        <p:spPr>
          <a:xfrm>
            <a:off x="11751670" y="6650661"/>
            <a:ext cx="176330" cy="123111"/>
          </a:xfrm>
          <a:prstGeom prst="rect">
            <a:avLst/>
          </a:prstGeom>
        </p:spPr>
        <p:txBody>
          <a:bodyPr wrap="none" lIns="0" tIns="0" rIns="0" bIns="0" anchor="ctr" anchorCtr="0">
            <a:spAutoFit/>
          </a:bodyPr>
          <a:lstStyle/>
          <a:p>
            <a:pPr algn="r"/>
            <a:fld id="{0502E5A9-B53C-401E-A0E0-4A359BB0A9E5}" type="slidenum">
              <a:rPr lang="en-US" sz="800" smtClean="0">
                <a:solidFill>
                  <a:schemeClr val="bg1">
                    <a:lumMod val="65000"/>
                  </a:schemeClr>
                </a:solidFill>
                <a:cs typeface="Arial" panose="020B0604020202020204" pitchFamily="34" charset="0"/>
              </a:rPr>
              <a:pPr algn="r"/>
              <a:t>‹#›</a:t>
            </a:fld>
            <a:endParaRPr lang="en-US" sz="800" dirty="0">
              <a:solidFill>
                <a:schemeClr val="bg1">
                  <a:lumMod val="65000"/>
                </a:schemeClr>
              </a:solidFill>
              <a:cs typeface="Arial" panose="020B0604020202020204" pitchFamily="34" charset="0"/>
            </a:endParaRPr>
          </a:p>
        </p:txBody>
      </p:sp>
      <p:sp>
        <p:nvSpPr>
          <p:cNvPr id="6" name="Text Placeholder 7">
            <a:extLst>
              <a:ext uri="{FF2B5EF4-FFF2-40B4-BE49-F238E27FC236}">
                <a16:creationId xmlns:a16="http://schemas.microsoft.com/office/drawing/2014/main" id="{E824319D-02CC-441E-87B5-E9D15DE8CA35}"/>
              </a:ext>
            </a:extLst>
          </p:cNvPr>
          <p:cNvSpPr txBox="1">
            <a:spLocks/>
          </p:cNvSpPr>
          <p:nvPr userDrawn="1"/>
        </p:nvSpPr>
        <p:spPr>
          <a:xfrm>
            <a:off x="9017223" y="6650661"/>
            <a:ext cx="2664297" cy="123111"/>
          </a:xfrm>
          <a:prstGeom prst="rect">
            <a:avLst/>
          </a:prstGeom>
        </p:spPr>
        <p:txBody>
          <a:bodyPr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solidFill>
                  <a:schemeClr val="bg1">
                    <a:lumMod val="65000"/>
                  </a:schemeClr>
                </a:solidFill>
              </a:rPr>
              <a:t>© Capgemini 2018. All rights reserved  </a:t>
            </a:r>
            <a:r>
              <a:rPr lang="en-US" dirty="0">
                <a:solidFill>
                  <a:schemeClr val="accent2"/>
                </a:solidFill>
              </a:rPr>
              <a:t>|</a:t>
            </a:r>
          </a:p>
        </p:txBody>
      </p:sp>
      <p:sp>
        <p:nvSpPr>
          <p:cNvPr id="8" name="Text Placeholder 7">
            <a:extLst>
              <a:ext uri="{FF2B5EF4-FFF2-40B4-BE49-F238E27FC236}">
                <a16:creationId xmlns:a16="http://schemas.microsoft.com/office/drawing/2014/main" id="{E824319D-02CC-441E-87B5-E9D15DE8CA35}"/>
              </a:ext>
            </a:extLst>
          </p:cNvPr>
          <p:cNvSpPr txBox="1">
            <a:spLocks/>
          </p:cNvSpPr>
          <p:nvPr userDrawn="1"/>
        </p:nvSpPr>
        <p:spPr>
          <a:xfrm>
            <a:off x="227348" y="6650661"/>
            <a:ext cx="4716524" cy="123111"/>
          </a:xfrm>
          <a:prstGeom prst="rect">
            <a:avLst/>
          </a:prstGeom>
        </p:spPr>
        <p:txBody>
          <a:bodyPr wrap="none" lIns="0" tIns="0" rIns="0" bIns="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800" kern="1200">
                <a:solidFill>
                  <a:srgbClr val="7F7F7F"/>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bg1">
                    <a:lumMod val="65000"/>
                  </a:schemeClr>
                </a:solidFill>
              </a:rPr>
              <a:t>Presentation Title | Author | Date</a:t>
            </a:r>
          </a:p>
        </p:txBody>
      </p:sp>
      <p:sp>
        <p:nvSpPr>
          <p:cNvPr id="4" name="Espace réservé du texte 3"/>
          <p:cNvSpPr>
            <a:spLocks noGrp="1"/>
          </p:cNvSpPr>
          <p:nvPr userDrawn="1">
            <p:ph type="body" idx="1"/>
          </p:nvPr>
        </p:nvSpPr>
        <p:spPr>
          <a:xfrm>
            <a:off x="227348" y="1815352"/>
            <a:ext cx="11700000" cy="4466201"/>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Espace réservé du titre 8"/>
          <p:cNvSpPr>
            <a:spLocks noGrp="1"/>
          </p:cNvSpPr>
          <p:nvPr>
            <p:ph type="title"/>
          </p:nvPr>
        </p:nvSpPr>
        <p:spPr>
          <a:xfrm>
            <a:off x="227349" y="0"/>
            <a:ext cx="11125236" cy="1104900"/>
          </a:xfrm>
          <a:prstGeom prst="rect">
            <a:avLst/>
          </a:prstGeom>
        </p:spPr>
        <p:txBody>
          <a:bodyPr vert="horz" lIns="0" tIns="0" rIns="0" bIns="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0"/>
              <a:t>Click to insert </a:t>
            </a:r>
            <a:r>
              <a:rPr lang="fr-FR" dirty="0" err="1"/>
              <a:t>title</a:t>
            </a:r>
            <a:endParaRPr lang="en-US" dirty="0"/>
          </a:p>
        </p:txBody>
      </p:sp>
      <p:grpSp>
        <p:nvGrpSpPr>
          <p:cNvPr id="3" name="Groupe 2">
            <a:extLst>
              <a:ext uri="{FF2B5EF4-FFF2-40B4-BE49-F238E27FC236}">
                <a16:creationId xmlns:a16="http://schemas.microsoft.com/office/drawing/2014/main" id="{231F4250-75BE-456B-A9D8-680BA4145249}"/>
              </a:ext>
            </a:extLst>
          </p:cNvPr>
          <p:cNvGrpSpPr/>
          <p:nvPr userDrawn="1"/>
        </p:nvGrpSpPr>
        <p:grpSpPr>
          <a:xfrm>
            <a:off x="12355040" y="33161"/>
            <a:ext cx="360000" cy="1800000"/>
            <a:chOff x="12355040" y="33161"/>
            <a:chExt cx="360000" cy="1800000"/>
          </a:xfrm>
        </p:grpSpPr>
        <p:sp>
          <p:nvSpPr>
            <p:cNvPr id="11" name="Rectangle 10">
              <a:extLst>
                <a:ext uri="{FF2B5EF4-FFF2-40B4-BE49-F238E27FC236}">
                  <a16:creationId xmlns:a16="http://schemas.microsoft.com/office/drawing/2014/main" id="{EF1244FD-1856-4971-9A73-AD6DF3F42A90}"/>
                </a:ext>
              </a:extLst>
            </p:cNvPr>
            <p:cNvSpPr/>
            <p:nvPr userDrawn="1"/>
          </p:nvSpPr>
          <p:spPr>
            <a:xfrm>
              <a:off x="12355040" y="33161"/>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2" name="Rectangle 11">
              <a:extLst>
                <a:ext uri="{FF2B5EF4-FFF2-40B4-BE49-F238E27FC236}">
                  <a16:creationId xmlns:a16="http://schemas.microsoft.com/office/drawing/2014/main" id="{22B40C78-6F20-4C95-AB26-B29FEC0FF747}"/>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3" name="Rectangle 12">
              <a:extLst>
                <a:ext uri="{FF2B5EF4-FFF2-40B4-BE49-F238E27FC236}">
                  <a16:creationId xmlns:a16="http://schemas.microsoft.com/office/drawing/2014/main" id="{1AED4E7D-39CE-49AE-9D4C-16EA940CBE5F}"/>
                </a:ext>
              </a:extLst>
            </p:cNvPr>
            <p:cNvSpPr/>
            <p:nvPr userDrawn="1"/>
          </p:nvSpPr>
          <p:spPr>
            <a:xfrm>
              <a:off x="12355040" y="753161"/>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4" name="Rectangle 13">
              <a:extLst>
                <a:ext uri="{FF2B5EF4-FFF2-40B4-BE49-F238E27FC236}">
                  <a16:creationId xmlns:a16="http://schemas.microsoft.com/office/drawing/2014/main" id="{392DC803-B0F7-4D0E-81CA-9DDCB14FA42C}"/>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5" name="Rectangle 14">
              <a:extLst>
                <a:ext uri="{FF2B5EF4-FFF2-40B4-BE49-F238E27FC236}">
                  <a16:creationId xmlns:a16="http://schemas.microsoft.com/office/drawing/2014/main" id="{03C5671A-353B-4887-BEEF-56CEFAE8D83D}"/>
                </a:ext>
              </a:extLst>
            </p:cNvPr>
            <p:cNvSpPr/>
            <p:nvPr userDrawn="1"/>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grpSp>
        <p:nvGrpSpPr>
          <p:cNvPr id="5" name="Groupe 4">
            <a:extLst>
              <a:ext uri="{FF2B5EF4-FFF2-40B4-BE49-F238E27FC236}">
                <a16:creationId xmlns:a16="http://schemas.microsoft.com/office/drawing/2014/main" id="{CC6ACEFF-8651-4C08-BAF6-3BFAE6473DAF}"/>
              </a:ext>
            </a:extLst>
          </p:cNvPr>
          <p:cNvGrpSpPr/>
          <p:nvPr userDrawn="1"/>
        </p:nvGrpSpPr>
        <p:grpSpPr>
          <a:xfrm>
            <a:off x="12355040" y="1954479"/>
            <a:ext cx="360000" cy="4875772"/>
            <a:chOff x="12355040" y="1954479"/>
            <a:chExt cx="360000" cy="4875772"/>
          </a:xfrm>
        </p:grpSpPr>
        <p:sp>
          <p:nvSpPr>
            <p:cNvPr id="16" name="Rectangle 15">
              <a:extLst>
                <a:ext uri="{FF2B5EF4-FFF2-40B4-BE49-F238E27FC236}">
                  <a16:creationId xmlns:a16="http://schemas.microsoft.com/office/drawing/2014/main" id="{D27E2B2B-AB85-4173-AB1F-61084925AA83}"/>
                </a:ext>
              </a:extLst>
            </p:cNvPr>
            <p:cNvSpPr/>
            <p:nvPr userDrawn="1"/>
          </p:nvSpPr>
          <p:spPr>
            <a:xfrm>
              <a:off x="12355040" y="1954479"/>
              <a:ext cx="360000" cy="360000"/>
            </a:xfrm>
            <a:prstGeom prst="rect">
              <a:avLst/>
            </a:prstGeom>
            <a:solidFill>
              <a:srgbClr val="80B8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7" name="Rectangle 16">
              <a:extLst>
                <a:ext uri="{FF2B5EF4-FFF2-40B4-BE49-F238E27FC236}">
                  <a16:creationId xmlns:a16="http://schemas.microsoft.com/office/drawing/2014/main" id="{0DDEBD8A-CA0B-4D62-9426-DFB2D4742184}"/>
                </a:ext>
              </a:extLst>
            </p:cNvPr>
            <p:cNvSpPr/>
            <p:nvPr userDrawn="1"/>
          </p:nvSpPr>
          <p:spPr>
            <a:xfrm>
              <a:off x="12355040" y="2301846"/>
              <a:ext cx="360000" cy="360000"/>
            </a:xfrm>
            <a:prstGeom prst="rect">
              <a:avLst/>
            </a:prstGeom>
            <a:solidFill>
              <a:srgbClr val="88D5E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58738" algn="ctr">
                <a:spcAft>
                  <a:spcPts val="300"/>
                </a:spcAft>
              </a:pPr>
              <a:endParaRPr lang="en-GB" sz="900" dirty="0"/>
            </a:p>
          </p:txBody>
        </p:sp>
        <p:sp>
          <p:nvSpPr>
            <p:cNvPr id="18" name="Rectangle 17">
              <a:extLst>
                <a:ext uri="{FF2B5EF4-FFF2-40B4-BE49-F238E27FC236}">
                  <a16:creationId xmlns:a16="http://schemas.microsoft.com/office/drawing/2014/main" id="{65515214-3AFD-4A2B-95C5-2FDFF59A1BE2}"/>
                </a:ext>
              </a:extLst>
            </p:cNvPr>
            <p:cNvSpPr/>
            <p:nvPr userDrawn="1"/>
          </p:nvSpPr>
          <p:spPr>
            <a:xfrm>
              <a:off x="12355040" y="5080782"/>
              <a:ext cx="360000" cy="360000"/>
            </a:xfrm>
            <a:prstGeom prst="rect">
              <a:avLst/>
            </a:prstGeom>
            <a:solidFill>
              <a:srgbClr val="6D64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19" name="Rectangle 18">
              <a:extLst>
                <a:ext uri="{FF2B5EF4-FFF2-40B4-BE49-F238E27FC236}">
                  <a16:creationId xmlns:a16="http://schemas.microsoft.com/office/drawing/2014/main" id="{D674829A-E5EF-4140-B9ED-AC7745AB028D}"/>
                </a:ext>
              </a:extLst>
            </p:cNvPr>
            <p:cNvSpPr/>
            <p:nvPr userDrawn="1"/>
          </p:nvSpPr>
          <p:spPr>
            <a:xfrm>
              <a:off x="12355040" y="6470251"/>
              <a:ext cx="360000" cy="360000"/>
            </a:xfrm>
            <a:prstGeom prst="rect">
              <a:avLst/>
            </a:prstGeom>
            <a:solidFill>
              <a:srgbClr val="FF63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0" name="Rectangle 19">
              <a:extLst>
                <a:ext uri="{FF2B5EF4-FFF2-40B4-BE49-F238E27FC236}">
                  <a16:creationId xmlns:a16="http://schemas.microsoft.com/office/drawing/2014/main" id="{E59B3FCE-0262-45FE-BE39-9459C5BC7FEE}"/>
                </a:ext>
              </a:extLst>
            </p:cNvPr>
            <p:cNvSpPr/>
            <p:nvPr userDrawn="1"/>
          </p:nvSpPr>
          <p:spPr>
            <a:xfrm>
              <a:off x="12355040" y="4038681"/>
              <a:ext cx="360000" cy="360000"/>
            </a:xfrm>
            <a:prstGeom prst="rect">
              <a:avLst/>
            </a:prstGeom>
            <a:solidFill>
              <a:srgbClr val="C8FF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2" name="Rectangle 21">
              <a:extLst>
                <a:ext uri="{FF2B5EF4-FFF2-40B4-BE49-F238E27FC236}">
                  <a16:creationId xmlns:a16="http://schemas.microsoft.com/office/drawing/2014/main" id="{F5D692DE-D6DE-4022-9F2F-5F8C1403E4D0}"/>
                </a:ext>
              </a:extLst>
            </p:cNvPr>
            <p:cNvSpPr/>
            <p:nvPr userDrawn="1"/>
          </p:nvSpPr>
          <p:spPr>
            <a:xfrm>
              <a:off x="12355040" y="4733415"/>
              <a:ext cx="360000" cy="360000"/>
            </a:xfrm>
            <a:prstGeom prst="rect">
              <a:avLst/>
            </a:prstGeom>
            <a:solidFill>
              <a:srgbClr val="7E39B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3" name="Rectangle 22">
              <a:extLst>
                <a:ext uri="{FF2B5EF4-FFF2-40B4-BE49-F238E27FC236}">
                  <a16:creationId xmlns:a16="http://schemas.microsoft.com/office/drawing/2014/main" id="{35EEF2F0-E01D-4851-96E7-30214EC78A3B}"/>
                </a:ext>
              </a:extLst>
            </p:cNvPr>
            <p:cNvSpPr/>
            <p:nvPr userDrawn="1"/>
          </p:nvSpPr>
          <p:spPr>
            <a:xfrm>
              <a:off x="12355040" y="3691314"/>
              <a:ext cx="360000" cy="360000"/>
            </a:xfrm>
            <a:prstGeom prst="rect">
              <a:avLst/>
            </a:prstGeom>
            <a:solidFill>
              <a:srgbClr val="00C37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4" name="Rectangle 23">
              <a:extLst>
                <a:ext uri="{FF2B5EF4-FFF2-40B4-BE49-F238E27FC236}">
                  <a16:creationId xmlns:a16="http://schemas.microsoft.com/office/drawing/2014/main" id="{468B1DDD-74B0-4453-A996-5BA8693FF545}"/>
                </a:ext>
              </a:extLst>
            </p:cNvPr>
            <p:cNvSpPr/>
            <p:nvPr userDrawn="1"/>
          </p:nvSpPr>
          <p:spPr>
            <a:xfrm>
              <a:off x="12355040" y="2649213"/>
              <a:ext cx="360000" cy="360000"/>
            </a:xfrm>
            <a:prstGeom prst="rect">
              <a:avLst/>
            </a:prstGeom>
            <a:solidFill>
              <a:srgbClr val="1563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5" name="Rectangle 24">
              <a:extLst>
                <a:ext uri="{FF2B5EF4-FFF2-40B4-BE49-F238E27FC236}">
                  <a16:creationId xmlns:a16="http://schemas.microsoft.com/office/drawing/2014/main" id="{8809D5E9-1B2A-4D30-A4DD-47B7C9BBCEDC}"/>
                </a:ext>
              </a:extLst>
            </p:cNvPr>
            <p:cNvSpPr/>
            <p:nvPr userDrawn="1"/>
          </p:nvSpPr>
          <p:spPr>
            <a:xfrm>
              <a:off x="12355040" y="2996580"/>
              <a:ext cx="360000" cy="360000"/>
            </a:xfrm>
            <a:prstGeom prst="rect">
              <a:avLst/>
            </a:prstGeom>
            <a:solidFill>
              <a:srgbClr val="0F99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6" name="Rectangle 25">
              <a:extLst>
                <a:ext uri="{FF2B5EF4-FFF2-40B4-BE49-F238E27FC236}">
                  <a16:creationId xmlns:a16="http://schemas.microsoft.com/office/drawing/2014/main" id="{995FF3A0-94CA-40BA-AF81-B777FF5FD489}"/>
                </a:ext>
              </a:extLst>
            </p:cNvPr>
            <p:cNvSpPr/>
            <p:nvPr userDrawn="1"/>
          </p:nvSpPr>
          <p:spPr>
            <a:xfrm>
              <a:off x="12355040" y="3343947"/>
              <a:ext cx="360000" cy="360000"/>
            </a:xfrm>
            <a:prstGeom prst="rect">
              <a:avLst/>
            </a:prstGeom>
            <a:solidFill>
              <a:srgbClr val="01D1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7" name="Rectangle 26">
              <a:extLst>
                <a:ext uri="{FF2B5EF4-FFF2-40B4-BE49-F238E27FC236}">
                  <a16:creationId xmlns:a16="http://schemas.microsoft.com/office/drawing/2014/main" id="{9F83F12C-5135-43B7-B1D8-A0A72DB85AED}"/>
                </a:ext>
              </a:extLst>
            </p:cNvPr>
            <p:cNvSpPr/>
            <p:nvPr userDrawn="1"/>
          </p:nvSpPr>
          <p:spPr>
            <a:xfrm>
              <a:off x="12355040" y="6122883"/>
              <a:ext cx="360000" cy="360000"/>
            </a:xfrm>
            <a:prstGeom prst="rect">
              <a:avLst/>
            </a:prstGeom>
            <a:solidFill>
              <a:srgbClr val="FF7E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8" name="Rectangle 27">
              <a:extLst>
                <a:ext uri="{FF2B5EF4-FFF2-40B4-BE49-F238E27FC236}">
                  <a16:creationId xmlns:a16="http://schemas.microsoft.com/office/drawing/2014/main" id="{256CA1CF-2C4A-42DA-94F5-CB5E5B47F24B}"/>
                </a:ext>
              </a:extLst>
            </p:cNvPr>
            <p:cNvSpPr/>
            <p:nvPr userDrawn="1"/>
          </p:nvSpPr>
          <p:spPr>
            <a:xfrm>
              <a:off x="12355040" y="5775516"/>
              <a:ext cx="360000" cy="360000"/>
            </a:xfrm>
            <a:prstGeom prst="rect">
              <a:avLst/>
            </a:prstGeom>
            <a:solidFill>
              <a:srgbClr val="CB29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29" name="Rectangle 28">
              <a:extLst>
                <a:ext uri="{FF2B5EF4-FFF2-40B4-BE49-F238E27FC236}">
                  <a16:creationId xmlns:a16="http://schemas.microsoft.com/office/drawing/2014/main" id="{47F07AFA-8569-4B3B-854A-60B26629D96D}"/>
                </a:ext>
              </a:extLst>
            </p:cNvPr>
            <p:cNvSpPr/>
            <p:nvPr userDrawn="1"/>
          </p:nvSpPr>
          <p:spPr>
            <a:xfrm>
              <a:off x="12355040" y="5428149"/>
              <a:ext cx="360000" cy="360000"/>
            </a:xfrm>
            <a:prstGeom prst="rect">
              <a:avLst/>
            </a:prstGeom>
            <a:solidFill>
              <a:srgbClr val="8608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30" name="Rectangle 29">
              <a:extLst>
                <a:ext uri="{FF2B5EF4-FFF2-40B4-BE49-F238E27FC236}">
                  <a16:creationId xmlns:a16="http://schemas.microsoft.com/office/drawing/2014/main" id="{8103554C-8B73-4C9A-AFFF-55D6E47A0E76}"/>
                </a:ext>
              </a:extLst>
            </p:cNvPr>
            <p:cNvSpPr/>
            <p:nvPr userDrawn="1"/>
          </p:nvSpPr>
          <p:spPr>
            <a:xfrm>
              <a:off x="12355040" y="4386048"/>
              <a:ext cx="360000" cy="360000"/>
            </a:xfrm>
            <a:prstGeom prst="rect">
              <a:avLst/>
            </a:prstGeom>
            <a:solidFill>
              <a:srgbClr val="4701A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828" r:id="rId1"/>
    <p:sldLayoutId id="2147483827" r:id="rId2"/>
    <p:sldLayoutId id="2147483831" r:id="rId3"/>
    <p:sldLayoutId id="2147483833" r:id="rId4"/>
    <p:sldLayoutId id="2147483837" r:id="rId5"/>
    <p:sldLayoutId id="2147483821" r:id="rId6"/>
    <p:sldLayoutId id="2147483877" r:id="rId7"/>
    <p:sldLayoutId id="2147483834" r:id="rId8"/>
  </p:sldLayoutIdLst>
  <p:hf sldNum="0" hdr="0" dt="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9">
          <p15:clr>
            <a:srgbClr val="F26B43"/>
          </p15:clr>
        </p15:guide>
        <p15:guide id="2" pos="7506">
          <p15:clr>
            <a:srgbClr val="F26B43"/>
          </p15:clr>
        </p15:guide>
        <p15:guide id="3" orient="horz" pos="4088">
          <p15:clr>
            <a:srgbClr val="F26B43"/>
          </p15:clr>
        </p15:guide>
        <p15:guide id="4" pos="143">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7"/>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4723" name="think-cell Slide" r:id="rId8" imgW="270" imgH="270" progId="TCLayout.ActiveDocument.1">
                  <p:embed/>
                </p:oleObj>
              </mc:Choice>
              <mc:Fallback>
                <p:oleObj name="think-cell Slide" r:id="rId8" imgW="270" imgH="270" progId="TCLayout.ActiveDocument.1">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e 2">
            <a:extLst>
              <a:ext uri="{FF2B5EF4-FFF2-40B4-BE49-F238E27FC236}">
                <a16:creationId xmlns:a16="http://schemas.microsoft.com/office/drawing/2014/main" id="{2B612A8E-B9C0-4A33-BDF0-7B934FC0FA7B}"/>
              </a:ext>
            </a:extLst>
          </p:cNvPr>
          <p:cNvGrpSpPr/>
          <p:nvPr userDrawn="1"/>
        </p:nvGrpSpPr>
        <p:grpSpPr>
          <a:xfrm>
            <a:off x="12355040" y="33161"/>
            <a:ext cx="360000" cy="1800000"/>
            <a:chOff x="12355040" y="33161"/>
            <a:chExt cx="360000" cy="1800000"/>
          </a:xfrm>
        </p:grpSpPr>
        <p:sp>
          <p:nvSpPr>
            <p:cNvPr id="4" name="Rectangle 3">
              <a:extLst>
                <a:ext uri="{FF2B5EF4-FFF2-40B4-BE49-F238E27FC236}">
                  <a16:creationId xmlns:a16="http://schemas.microsoft.com/office/drawing/2014/main" id="{8759ABE2-EA66-4C96-A730-7AE70F160C4A}"/>
                </a:ext>
              </a:extLst>
            </p:cNvPr>
            <p:cNvSpPr/>
            <p:nvPr userDrawn="1"/>
          </p:nvSpPr>
          <p:spPr>
            <a:xfrm>
              <a:off x="12355040" y="33161"/>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5" name="Rectangle 4">
              <a:extLst>
                <a:ext uri="{FF2B5EF4-FFF2-40B4-BE49-F238E27FC236}">
                  <a16:creationId xmlns:a16="http://schemas.microsoft.com/office/drawing/2014/main" id="{A0575D8E-DADC-4A93-90E1-700FFEEB7476}"/>
                </a:ext>
              </a:extLst>
            </p:cNvPr>
            <p:cNvSpPr/>
            <p:nvPr userDrawn="1"/>
          </p:nvSpPr>
          <p:spPr>
            <a:xfrm>
              <a:off x="12355040" y="39316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6" name="Rectangle 5">
              <a:extLst>
                <a:ext uri="{FF2B5EF4-FFF2-40B4-BE49-F238E27FC236}">
                  <a16:creationId xmlns:a16="http://schemas.microsoft.com/office/drawing/2014/main" id="{797A0406-0F4B-4D43-9CEA-FDE61975CF1D}"/>
                </a:ext>
              </a:extLst>
            </p:cNvPr>
            <p:cNvSpPr/>
            <p:nvPr userDrawn="1"/>
          </p:nvSpPr>
          <p:spPr>
            <a:xfrm>
              <a:off x="12355040" y="753161"/>
              <a:ext cx="36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7" name="Rectangle 6">
              <a:extLst>
                <a:ext uri="{FF2B5EF4-FFF2-40B4-BE49-F238E27FC236}">
                  <a16:creationId xmlns:a16="http://schemas.microsoft.com/office/drawing/2014/main" id="{D5ADBA43-C200-4485-A4EC-E3C6D0E787EB}"/>
                </a:ext>
              </a:extLst>
            </p:cNvPr>
            <p:cNvSpPr/>
            <p:nvPr userDrawn="1"/>
          </p:nvSpPr>
          <p:spPr>
            <a:xfrm>
              <a:off x="12355040" y="1113161"/>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sp>
          <p:nvSpPr>
            <p:cNvPr id="8" name="Rectangle 7">
              <a:extLst>
                <a:ext uri="{FF2B5EF4-FFF2-40B4-BE49-F238E27FC236}">
                  <a16:creationId xmlns:a16="http://schemas.microsoft.com/office/drawing/2014/main" id="{23914078-BC81-4D4F-882A-303F25DADB61}"/>
                </a:ext>
              </a:extLst>
            </p:cNvPr>
            <p:cNvSpPr/>
            <p:nvPr userDrawn="1"/>
          </p:nvSpPr>
          <p:spPr>
            <a:xfrm>
              <a:off x="12355040" y="1473161"/>
              <a:ext cx="360000" cy="3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spcAft>
                  <a:spcPts val="300"/>
                </a:spcAft>
              </a:pPr>
              <a:endParaRPr lang="en-GB" sz="900" dirty="0"/>
            </a:p>
          </p:txBody>
        </p:sp>
      </p:grpSp>
    </p:spTree>
    <p:extLst>
      <p:ext uri="{BB962C8B-B14F-4D97-AF65-F5344CB8AC3E}">
        <p14:creationId xmlns:p14="http://schemas.microsoft.com/office/powerpoint/2010/main" val="2458042863"/>
      </p:ext>
    </p:extLst>
  </p:cSld>
  <p:clrMap bg1="lt1" tx1="dk1" bg2="lt2" tx2="dk2" accent1="accent1" accent2="accent2" accent3="accent3" accent4="accent4" accent5="accent5" accent6="accent6" hlink="hlink" folHlink="folHlink"/>
  <p:sldLayoutIdLst>
    <p:sldLayoutId id="2147483839" r:id="rId1"/>
    <p:sldLayoutId id="2147483855" r:id="rId2"/>
    <p:sldLayoutId id="2147483841" r:id="rId3"/>
    <p:sldLayoutId id="2147483842" r:id="rId4"/>
  </p:sldLayoutIdLst>
  <p:hf sldNum="0" hdr="0" dt="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539750" indent="-179388"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900113" indent="-179388"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1260475" indent="-17938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mj-lt"/>
          <a:ea typeface="+mn-ea"/>
          <a:cs typeface="+mn-cs"/>
        </a:defRPr>
      </a:lvl4pPr>
      <a:lvl5pPr marL="1620838" indent="-179388"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5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9840" name="think-cell Slide" r:id="rId6" imgW="270" imgH="270" progId="TCLayout.ActiveDocument.1">
                  <p:embed/>
                </p:oleObj>
              </mc:Choice>
              <mc:Fallback>
                <p:oleObj name="think-cell Slide" r:id="rId6" imgW="270" imgH="270" progId="TCLayout.ActiveDocument.1">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8834783"/>
      </p:ext>
    </p:extLst>
  </p:cSld>
  <p:clrMap bg1="lt1" tx1="dk1" bg2="lt2" tx2="dk2" accent1="accent1" accent2="accent2" accent3="accent3" accent4="accent4" accent5="accent5" accent6="accent6" hlink="hlink" folHlink="folHlink"/>
  <p:sldLayoutIdLst>
    <p:sldLayoutId id="2147483864" r:id="rId1"/>
    <p:sldLayoutId id="2147483865" r:id="rId2"/>
  </p:sldLayoutIdLst>
  <p:hf sldNum="0" hdr="0" dt="0"/>
  <p:txStyles>
    <p:titleStyle>
      <a:lvl1pPr marL="0" marR="0" indent="0" algn="l" defTabSz="914400" rtl="0" eaLnBrk="1" fontAlgn="auto" latinLnBrk="0" hangingPunct="1">
        <a:lnSpc>
          <a:spcPct val="90000"/>
        </a:lnSpc>
        <a:spcBef>
          <a:spcPct val="0"/>
        </a:spcBef>
        <a:spcAft>
          <a:spcPts val="0"/>
        </a:spcAft>
        <a:buClrTx/>
        <a:buSzTx/>
        <a:buFontTx/>
        <a:buNone/>
        <a:tabLst/>
        <a:defRPr kumimoji="0" lang="en-US" sz="3000" b="0" i="0" u="none" strike="noStrike" kern="1200" cap="none" spc="0" normalizeH="0" baseline="0" noProof="0" dirty="0">
          <a:ln>
            <a:noFill/>
          </a:ln>
          <a:solidFill>
            <a:schemeClr val="accent1"/>
          </a:solidFill>
          <a:effectLst/>
          <a:uLnTx/>
          <a:uFillTx/>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j-lt"/>
          <a:ea typeface="+mn-ea"/>
          <a:cs typeface="+mn-cs"/>
        </a:defRPr>
      </a:lvl1pPr>
      <a:lvl2pPr marL="539750" indent="-179388"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900113" indent="-179388"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1260475" indent="-179388" algn="l" defTabSz="914400" rtl="0" eaLnBrk="1" latinLnBrk="0" hangingPunct="1">
        <a:lnSpc>
          <a:spcPct val="90000"/>
        </a:lnSpc>
        <a:spcBef>
          <a:spcPts val="500"/>
        </a:spcBef>
        <a:buClr>
          <a:schemeClr val="accent3"/>
        </a:buClr>
        <a:buFont typeface="Arial" panose="020B0604020202020204" pitchFamily="34" charset="0"/>
        <a:buChar char="•"/>
        <a:defRPr sz="1400" kern="1200">
          <a:solidFill>
            <a:schemeClr val="tx1"/>
          </a:solidFill>
          <a:latin typeface="+mj-lt"/>
          <a:ea typeface="+mn-ea"/>
          <a:cs typeface="+mn-cs"/>
        </a:defRPr>
      </a:lvl4pPr>
      <a:lvl5pPr marL="1620838" indent="-179388"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5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CognitiveQA</a:t>
            </a:r>
            <a:br>
              <a:rPr lang="en-US" dirty="0"/>
            </a:br>
            <a:r>
              <a:rPr lang="en-US" dirty="0"/>
              <a:t>Use Cases</a:t>
            </a:r>
            <a:endParaRPr lang="en-GB" dirty="0"/>
          </a:p>
        </p:txBody>
      </p:sp>
      <p:sp>
        <p:nvSpPr>
          <p:cNvPr id="5" name="Rectangle 4"/>
          <p:cNvSpPr/>
          <p:nvPr/>
        </p:nvSpPr>
        <p:spPr>
          <a:xfrm>
            <a:off x="263352" y="3933056"/>
            <a:ext cx="6048672" cy="2016224"/>
          </a:xfrm>
          <a:prstGeom prst="rect">
            <a:avLst/>
          </a:prstGeom>
          <a:solidFill>
            <a:srgbClr val="E6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88" y="3837794"/>
            <a:ext cx="4080166" cy="2111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Test cases productivity</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Picture 2">
            <a:extLst>
              <a:ext uri="{FF2B5EF4-FFF2-40B4-BE49-F238E27FC236}">
                <a16:creationId xmlns:a16="http://schemas.microsoft.com/office/drawing/2014/main" id="{A1C5DF57-BC14-488E-80BE-283317595688}"/>
              </a:ext>
            </a:extLst>
          </p:cNvPr>
          <p:cNvPicPr>
            <a:picLocks noChangeAspect="1"/>
          </p:cNvPicPr>
          <p:nvPr/>
        </p:nvPicPr>
        <p:blipFill>
          <a:blip r:embed="rId3"/>
          <a:stretch>
            <a:fillRect/>
          </a:stretch>
        </p:blipFill>
        <p:spPr>
          <a:xfrm>
            <a:off x="1606909" y="1104900"/>
            <a:ext cx="8978182" cy="5046427"/>
          </a:xfrm>
          <a:prstGeom prst="rect">
            <a:avLst/>
          </a:prstGeom>
        </p:spPr>
      </p:pic>
    </p:spTree>
    <p:extLst>
      <p:ext uri="{BB962C8B-B14F-4D97-AF65-F5344CB8AC3E}">
        <p14:creationId xmlns:p14="http://schemas.microsoft.com/office/powerpoint/2010/main" val="283430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Defects fixing effort</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Picture 1">
            <a:extLst>
              <a:ext uri="{FF2B5EF4-FFF2-40B4-BE49-F238E27FC236}">
                <a16:creationId xmlns:a16="http://schemas.microsoft.com/office/drawing/2014/main" id="{13CCF3BD-45F7-49B9-8BD1-7CBB29E6192B}"/>
              </a:ext>
            </a:extLst>
          </p:cNvPr>
          <p:cNvPicPr>
            <a:picLocks noChangeAspect="1"/>
          </p:cNvPicPr>
          <p:nvPr/>
        </p:nvPicPr>
        <p:blipFill>
          <a:blip r:embed="rId3"/>
          <a:stretch>
            <a:fillRect/>
          </a:stretch>
        </p:blipFill>
        <p:spPr>
          <a:xfrm>
            <a:off x="1075456" y="908720"/>
            <a:ext cx="9989096" cy="5614638"/>
          </a:xfrm>
          <a:prstGeom prst="rect">
            <a:avLst/>
          </a:prstGeom>
        </p:spPr>
      </p:pic>
    </p:spTree>
    <p:extLst>
      <p:ext uri="{BB962C8B-B14F-4D97-AF65-F5344CB8AC3E}">
        <p14:creationId xmlns:p14="http://schemas.microsoft.com/office/powerpoint/2010/main" val="13275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Regression Test 1/2</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Picture 2">
            <a:extLst>
              <a:ext uri="{FF2B5EF4-FFF2-40B4-BE49-F238E27FC236}">
                <a16:creationId xmlns:a16="http://schemas.microsoft.com/office/drawing/2014/main" id="{D893A2F4-3117-4DCA-B812-DD00264ACFCC}"/>
              </a:ext>
            </a:extLst>
          </p:cNvPr>
          <p:cNvPicPr>
            <a:picLocks noChangeAspect="1"/>
          </p:cNvPicPr>
          <p:nvPr/>
        </p:nvPicPr>
        <p:blipFill>
          <a:blip r:embed="rId3"/>
          <a:stretch>
            <a:fillRect/>
          </a:stretch>
        </p:blipFill>
        <p:spPr>
          <a:xfrm>
            <a:off x="1343472" y="692696"/>
            <a:ext cx="9433048" cy="5811692"/>
          </a:xfrm>
          <a:prstGeom prst="rect">
            <a:avLst/>
          </a:prstGeom>
        </p:spPr>
      </p:pic>
    </p:spTree>
    <p:extLst>
      <p:ext uri="{BB962C8B-B14F-4D97-AF65-F5344CB8AC3E}">
        <p14:creationId xmlns:p14="http://schemas.microsoft.com/office/powerpoint/2010/main" val="3726569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Regression Test 2/2</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Picture 1">
            <a:extLst>
              <a:ext uri="{FF2B5EF4-FFF2-40B4-BE49-F238E27FC236}">
                <a16:creationId xmlns:a16="http://schemas.microsoft.com/office/drawing/2014/main" id="{D72939DC-F044-464F-8E1F-05866F8B2990}"/>
              </a:ext>
            </a:extLst>
          </p:cNvPr>
          <p:cNvPicPr>
            <a:picLocks noChangeAspect="1"/>
          </p:cNvPicPr>
          <p:nvPr/>
        </p:nvPicPr>
        <p:blipFill>
          <a:blip r:embed="rId3"/>
          <a:stretch>
            <a:fillRect/>
          </a:stretch>
        </p:blipFill>
        <p:spPr>
          <a:xfrm>
            <a:off x="1171511" y="980858"/>
            <a:ext cx="9984432" cy="5603720"/>
          </a:xfrm>
          <a:prstGeom prst="rect">
            <a:avLst/>
          </a:prstGeom>
        </p:spPr>
      </p:pic>
    </p:spTree>
    <p:extLst>
      <p:ext uri="{BB962C8B-B14F-4D97-AF65-F5344CB8AC3E}">
        <p14:creationId xmlns:p14="http://schemas.microsoft.com/office/powerpoint/2010/main" val="246969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Data Requirements</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angle 20">
            <a:extLst>
              <a:ext uri="{FF2B5EF4-FFF2-40B4-BE49-F238E27FC236}">
                <a16:creationId xmlns:a16="http://schemas.microsoft.com/office/drawing/2014/main" id="{9231D05F-395E-472E-A2B0-3C365306C0B3}"/>
              </a:ext>
            </a:extLst>
          </p:cNvPr>
          <p:cNvSpPr/>
          <p:nvPr/>
        </p:nvSpPr>
        <p:spPr>
          <a:xfrm>
            <a:off x="1846312" y="1184657"/>
            <a:ext cx="2971800" cy="369332"/>
          </a:xfrm>
          <a:prstGeom prst="rect">
            <a:avLst/>
          </a:prstGeom>
        </p:spPr>
        <p:txBody>
          <a:bodyPr wrap="square">
            <a:spAutoFit/>
          </a:bodyPr>
          <a:lstStyle/>
          <a:p>
            <a:pPr algn="ctr"/>
            <a:r>
              <a:rPr lang="en-GB" b="1" dirty="0" err="1">
                <a:solidFill>
                  <a:srgbClr val="17406D"/>
                </a:solidFill>
              </a:rPr>
              <a:t>Entidades</a:t>
            </a:r>
            <a:r>
              <a:rPr lang="en-GB" b="1" dirty="0">
                <a:solidFill>
                  <a:srgbClr val="17406D"/>
                </a:solidFill>
              </a:rPr>
              <a:t> </a:t>
            </a:r>
            <a:r>
              <a:rPr lang="en-GB" b="1" dirty="0" err="1">
                <a:solidFill>
                  <a:srgbClr val="17406D"/>
                </a:solidFill>
              </a:rPr>
              <a:t>requeridas</a:t>
            </a:r>
            <a:endParaRPr lang="en-GB" b="1" dirty="0">
              <a:solidFill>
                <a:srgbClr val="17406D"/>
              </a:solidFill>
            </a:endParaRPr>
          </a:p>
        </p:txBody>
      </p:sp>
      <p:sp>
        <p:nvSpPr>
          <p:cNvPr id="22" name="Rectangle 21">
            <a:extLst>
              <a:ext uri="{FF2B5EF4-FFF2-40B4-BE49-F238E27FC236}">
                <a16:creationId xmlns:a16="http://schemas.microsoft.com/office/drawing/2014/main" id="{EB503479-265F-40FC-9768-033F9A0D9BDC}"/>
              </a:ext>
            </a:extLst>
          </p:cNvPr>
          <p:cNvSpPr/>
          <p:nvPr/>
        </p:nvSpPr>
        <p:spPr>
          <a:xfrm>
            <a:off x="6880743" y="1461656"/>
            <a:ext cx="3464945" cy="4605016"/>
          </a:xfrm>
          <a:prstGeom prst="rect">
            <a:avLst/>
          </a:prstGeom>
          <a:noFill/>
        </p:spPr>
        <p:txBody>
          <a:bodyPr wrap="square" lIns="360000" tIns="360000" rIns="360000" bIns="360000" anchor="ctr">
            <a:spAutoFit/>
          </a:bodyPr>
          <a:lstStyle/>
          <a:p>
            <a:pPr marL="285750" indent="-285750" defTabSz="182563">
              <a:buFont typeface="Arial" panose="020B0604020202020204" pitchFamily="34" charset="0"/>
              <a:buChar char="•"/>
            </a:pPr>
            <a:r>
              <a:rPr lang="en-US" sz="1400" dirty="0" err="1">
                <a:ea typeface="Tahoma" panose="020B0604030504040204" pitchFamily="34" charset="0"/>
                <a:cs typeface="Tahoma" panose="020B0604030504040204" pitchFamily="34" charset="0"/>
              </a:rPr>
              <a:t>Todos</a:t>
            </a:r>
            <a:r>
              <a:rPr lang="en-US" sz="1400" dirty="0">
                <a:ea typeface="Tahoma" panose="020B0604030504040204" pitchFamily="34" charset="0"/>
                <a:cs typeface="Tahoma" panose="020B0604030504040204" pitchFamily="34" charset="0"/>
              </a:rPr>
              <a:t> </a:t>
            </a:r>
            <a:r>
              <a:rPr lang="en-US" sz="1400" dirty="0" err="1">
                <a:ea typeface="Tahoma" panose="020B0604030504040204" pitchFamily="34" charset="0"/>
                <a:cs typeface="Tahoma" panose="020B0604030504040204" pitchFamily="34" charset="0"/>
              </a:rPr>
              <a:t>los</a:t>
            </a:r>
            <a:r>
              <a:rPr lang="en-US" sz="1400" dirty="0">
                <a:ea typeface="Tahoma" panose="020B0604030504040204" pitchFamily="34" charset="0"/>
                <a:cs typeface="Tahoma" panose="020B0604030504040204" pitchFamily="34" charset="0"/>
              </a:rPr>
              <a:t> </a:t>
            </a:r>
            <a:r>
              <a:rPr lang="en-US" sz="1400" dirty="0" err="1">
                <a:ea typeface="Tahoma" panose="020B0604030504040204" pitchFamily="34" charset="0"/>
                <a:cs typeface="Tahoma" panose="020B0604030504040204" pitchFamily="34" charset="0"/>
              </a:rPr>
              <a:t>campos</a:t>
            </a:r>
            <a:r>
              <a:rPr lang="en-US" sz="1400" dirty="0">
                <a:ea typeface="Tahoma" panose="020B0604030504040204" pitchFamily="34" charset="0"/>
                <a:cs typeface="Tahoma" panose="020B0604030504040204" pitchFamily="34" charset="0"/>
              </a:rPr>
              <a:t> de </a:t>
            </a:r>
            <a:r>
              <a:rPr lang="en-US" sz="1400" dirty="0" err="1">
                <a:ea typeface="Tahoma" panose="020B0604030504040204" pitchFamily="34" charset="0"/>
                <a:cs typeface="Tahoma" panose="020B0604030504040204" pitchFamily="34" charset="0"/>
              </a:rPr>
              <a:t>texto</a:t>
            </a:r>
            <a:r>
              <a:rPr lang="en-US" sz="1400" dirty="0">
                <a:ea typeface="Tahoma" panose="020B0604030504040204" pitchFamily="34" charset="0"/>
                <a:cs typeface="Tahoma" panose="020B0604030504040204" pitchFamily="34" charset="0"/>
              </a:rPr>
              <a:t> que den </a:t>
            </a:r>
            <a:r>
              <a:rPr lang="en-US" sz="1400" dirty="0" err="1">
                <a:ea typeface="Tahoma" panose="020B0604030504040204" pitchFamily="34" charset="0"/>
                <a:cs typeface="Tahoma" panose="020B0604030504040204" pitchFamily="34" charset="0"/>
              </a:rPr>
              <a:t>información</a:t>
            </a:r>
            <a:r>
              <a:rPr lang="en-US" sz="1400" dirty="0">
                <a:ea typeface="Tahoma" panose="020B0604030504040204" pitchFamily="34" charset="0"/>
                <a:cs typeface="Tahoma" panose="020B0604030504040204" pitchFamily="34" charset="0"/>
              </a:rPr>
              <a:t> (</a:t>
            </a:r>
            <a:r>
              <a:rPr lang="en-US" sz="1400" dirty="0" err="1">
                <a:ea typeface="Tahoma" panose="020B0604030504040204" pitchFamily="34" charset="0"/>
                <a:cs typeface="Tahoma" panose="020B0604030504040204" pitchFamily="34" charset="0"/>
              </a:rPr>
              <a:t>nombres</a:t>
            </a:r>
            <a:r>
              <a:rPr lang="en-US" sz="1400" dirty="0">
                <a:ea typeface="Tahoma" panose="020B0604030504040204" pitchFamily="34" charset="0"/>
                <a:cs typeface="Tahoma" panose="020B0604030504040204" pitchFamily="34" charset="0"/>
              </a:rPr>
              <a:t>, </a:t>
            </a:r>
            <a:r>
              <a:rPr lang="en-US" sz="1400" dirty="0" err="1">
                <a:ea typeface="Tahoma" panose="020B0604030504040204" pitchFamily="34" charset="0"/>
                <a:cs typeface="Tahoma" panose="020B0604030504040204" pitchFamily="34" charset="0"/>
              </a:rPr>
              <a:t>descripciones</a:t>
            </a:r>
            <a:r>
              <a:rPr lang="en-US" sz="1400" dirty="0">
                <a:ea typeface="Tahoma" panose="020B0604030504040204" pitchFamily="34" charset="0"/>
                <a:cs typeface="Tahoma" panose="020B0604030504040204" pitchFamily="34" charset="0"/>
              </a:rPr>
              <a:t> etc..)</a:t>
            </a:r>
          </a:p>
          <a:p>
            <a:pPr defTabSz="182563"/>
            <a:endParaRPr lang="en-US" sz="1400" dirty="0">
              <a:ea typeface="Tahoma" panose="020B0604030504040204" pitchFamily="34" charset="0"/>
              <a:cs typeface="Tahoma" panose="020B0604030504040204" pitchFamily="34" charset="0"/>
            </a:endParaRPr>
          </a:p>
          <a:p>
            <a:pPr marL="285750" indent="-285750" defTabSz="182563">
              <a:buFont typeface="Arial" panose="020B0604020202020204" pitchFamily="34" charset="0"/>
              <a:buChar char="•"/>
            </a:pPr>
            <a:r>
              <a:rPr lang="es-ES_tradnl" sz="1400" dirty="0">
                <a:ea typeface="Tahoma" panose="020B0604030504040204" pitchFamily="34" charset="0"/>
                <a:cs typeface="Tahoma" panose="020B0604030504040204" pitchFamily="34" charset="0"/>
              </a:rPr>
              <a:t>Campos categóricos como prioridades, severidades, estados…</a:t>
            </a:r>
          </a:p>
          <a:p>
            <a:pPr defTabSz="182563"/>
            <a:endParaRPr lang="es-ES_tradnl" sz="1400" dirty="0">
              <a:ea typeface="Tahoma" panose="020B0604030504040204" pitchFamily="34" charset="0"/>
              <a:cs typeface="Tahoma" panose="020B0604030504040204" pitchFamily="34" charset="0"/>
            </a:endParaRPr>
          </a:p>
          <a:p>
            <a:pPr marL="285750" indent="-285750" defTabSz="182563">
              <a:buFont typeface="Arial" panose="020B0604020202020204" pitchFamily="34" charset="0"/>
              <a:buChar char="•"/>
            </a:pPr>
            <a:r>
              <a:rPr lang="en-US" sz="1400" dirty="0">
                <a:ea typeface="Tahoma" panose="020B0604030504040204" pitchFamily="34" charset="0"/>
                <a:cs typeface="Tahoma" panose="020B0604030504040204" pitchFamily="34" charset="0"/>
              </a:rPr>
              <a:t>Fe</a:t>
            </a:r>
            <a:r>
              <a:rPr lang="es-ES_tradnl" sz="1400" dirty="0">
                <a:ea typeface="Tahoma" panose="020B0604030504040204" pitchFamily="34" charset="0"/>
                <a:cs typeface="Tahoma" panose="020B0604030504040204" pitchFamily="34" charset="0"/>
              </a:rPr>
              <a:t>chas de creación, modificación y resolución.</a:t>
            </a:r>
          </a:p>
          <a:p>
            <a:pPr marL="285750" indent="-285750" defTabSz="182563">
              <a:buFont typeface="Arial" panose="020B0604020202020204" pitchFamily="34" charset="0"/>
              <a:buChar char="•"/>
            </a:pPr>
            <a:endParaRPr lang="es-ES_tradnl" sz="1400" dirty="0">
              <a:ea typeface="Tahoma" panose="020B0604030504040204" pitchFamily="34" charset="0"/>
              <a:cs typeface="Tahoma" panose="020B0604030504040204" pitchFamily="34" charset="0"/>
            </a:endParaRPr>
          </a:p>
          <a:p>
            <a:pPr marL="285750" indent="-285750" defTabSz="182563">
              <a:buFont typeface="Arial" panose="020B0604020202020204" pitchFamily="34" charset="0"/>
              <a:buChar char="•"/>
            </a:pPr>
            <a:r>
              <a:rPr lang="es-ES_tradnl" sz="1400" dirty="0">
                <a:ea typeface="Tahoma" panose="020B0604030504040204" pitchFamily="34" charset="0"/>
                <a:cs typeface="Tahoma" panose="020B0604030504040204" pitchFamily="34" charset="0"/>
              </a:rPr>
              <a:t>Campos para vincular entidades</a:t>
            </a:r>
          </a:p>
          <a:p>
            <a:pPr defTabSz="182563"/>
            <a:endParaRPr lang="en-US" sz="1400" dirty="0">
              <a:ea typeface="Tahoma" panose="020B0604030504040204" pitchFamily="34" charset="0"/>
              <a:cs typeface="Tahoma" panose="020B0604030504040204" pitchFamily="34" charset="0"/>
            </a:endParaRPr>
          </a:p>
          <a:p>
            <a:pPr marL="285750" indent="-285750" defTabSz="182563">
              <a:buFont typeface="Arial" panose="020B0604020202020204" pitchFamily="34" charset="0"/>
              <a:buChar char="•"/>
            </a:pPr>
            <a:r>
              <a:rPr lang="es-ES_tradnl" sz="1400" dirty="0">
                <a:ea typeface="Tahoma" panose="020B0604030504040204" pitchFamily="34" charset="0"/>
                <a:cs typeface="Tahoma" panose="020B0604030504040204" pitchFamily="34" charset="0"/>
              </a:rPr>
              <a:t>Campos adicionales que describan el proceso de QA </a:t>
            </a:r>
          </a:p>
          <a:p>
            <a:pPr defTabSz="182563"/>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3" name="Text Placeholder 2">
            <a:extLst>
              <a:ext uri="{FF2B5EF4-FFF2-40B4-BE49-F238E27FC236}">
                <a16:creationId xmlns:a16="http://schemas.microsoft.com/office/drawing/2014/main" id="{D82AFB6A-9A98-4F19-AD9B-046D01870586}"/>
              </a:ext>
            </a:extLst>
          </p:cNvPr>
          <p:cNvSpPr txBox="1">
            <a:spLocks/>
          </p:cNvSpPr>
          <p:nvPr/>
        </p:nvSpPr>
        <p:spPr>
          <a:xfrm>
            <a:off x="6728344" y="1172540"/>
            <a:ext cx="3617344" cy="369332"/>
          </a:xfrm>
          <a:prstGeom prst="rect">
            <a:avLst/>
          </a:prstGeom>
        </p:spPr>
        <p:txBody>
          <a:bodyPr wrap="square">
            <a:spAutoFit/>
          </a:bodyPr>
          <a:lstStyle>
            <a:defPPr>
              <a:defRPr lang="pt-PT"/>
            </a:defPPr>
            <a:lvl1pPr algn="ctr">
              <a:defRPr sz="2400" b="1">
                <a:solidFill>
                  <a:srgbClr val="17406D"/>
                </a:solidFill>
                <a:latin typeface="Franklin Gothic Book" panose="020B0503020102020204" pitchFamily="34" charset="0"/>
              </a:defRPr>
            </a:lvl1pPr>
            <a:lvl2pPr marL="266700" indent="-1778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j-lt"/>
                <a:ea typeface="+mn-ea"/>
                <a:cs typeface="+mn-cs"/>
              </a:defRPr>
            </a:lvl2pPr>
            <a:lvl3pPr marL="444500" indent="-1778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j-lt"/>
                <a:ea typeface="+mn-ea"/>
                <a:cs typeface="+mn-cs"/>
              </a:defRPr>
            </a:lvl3pPr>
            <a:lvl4pPr marL="622300" indent="-177800" algn="l" defTabSz="914400" rtl="0" eaLnBrk="1" latinLnBrk="0" hangingPunct="1">
              <a:lnSpc>
                <a:spcPct val="90000"/>
              </a:lnSpc>
              <a:spcBef>
                <a:spcPts val="500"/>
              </a:spcBef>
              <a:buClr>
                <a:schemeClr val="accent3"/>
              </a:buClr>
              <a:buFont typeface="Verdana" panose="020B0604030504040204" pitchFamily="34" charset="0"/>
              <a:buChar char="‒"/>
              <a:defRPr sz="1400" kern="1200">
                <a:solidFill>
                  <a:schemeClr val="tx1"/>
                </a:solidFill>
                <a:latin typeface="+mj-lt"/>
                <a:ea typeface="+mn-ea"/>
                <a:cs typeface="+mn-cs"/>
              </a:defRPr>
            </a:lvl4pPr>
            <a:lvl5pPr marL="812800" indent="-1905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dirty="0">
                <a:latin typeface="+mn-lt"/>
              </a:rPr>
              <a:t>Campos requeridos</a:t>
            </a:r>
          </a:p>
        </p:txBody>
      </p:sp>
      <p:graphicFrame>
        <p:nvGraphicFramePr>
          <p:cNvPr id="24" name="Diagram 23">
            <a:extLst>
              <a:ext uri="{FF2B5EF4-FFF2-40B4-BE49-F238E27FC236}">
                <a16:creationId xmlns:a16="http://schemas.microsoft.com/office/drawing/2014/main" id="{20832FC8-A8D3-4822-BEBD-7B495212CC6A}"/>
              </a:ext>
            </a:extLst>
          </p:cNvPr>
          <p:cNvGraphicFramePr/>
          <p:nvPr>
            <p:extLst>
              <p:ext uri="{D42A27DB-BD31-4B8C-83A1-F6EECF244321}">
                <p14:modId xmlns:p14="http://schemas.microsoft.com/office/powerpoint/2010/main" val="3091485541"/>
              </p:ext>
            </p:extLst>
          </p:nvPr>
        </p:nvGraphicFramePr>
        <p:xfrm>
          <a:off x="368719" y="1990961"/>
          <a:ext cx="6359625" cy="34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97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Use Cases</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Picture 1">
            <a:extLst>
              <a:ext uri="{FF2B5EF4-FFF2-40B4-BE49-F238E27FC236}">
                <a16:creationId xmlns:a16="http://schemas.microsoft.com/office/drawing/2014/main" id="{B9E85C5B-C4B6-4224-BA6A-53B9ECFBBED6}"/>
              </a:ext>
            </a:extLst>
          </p:cNvPr>
          <p:cNvPicPr>
            <a:picLocks noChangeAspect="1"/>
          </p:cNvPicPr>
          <p:nvPr/>
        </p:nvPicPr>
        <p:blipFill>
          <a:blip r:embed="rId3"/>
          <a:stretch>
            <a:fillRect/>
          </a:stretch>
        </p:blipFill>
        <p:spPr>
          <a:xfrm>
            <a:off x="1102038" y="857130"/>
            <a:ext cx="10128779" cy="5727448"/>
          </a:xfrm>
          <a:prstGeom prst="rect">
            <a:avLst/>
          </a:prstGeom>
        </p:spPr>
      </p:pic>
    </p:spTree>
    <p:extLst>
      <p:ext uri="{BB962C8B-B14F-4D97-AF65-F5344CB8AC3E}">
        <p14:creationId xmlns:p14="http://schemas.microsoft.com/office/powerpoint/2010/main" val="388543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Requirements Risk</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6" name="Picture 5">
            <a:extLst>
              <a:ext uri="{FF2B5EF4-FFF2-40B4-BE49-F238E27FC236}">
                <a16:creationId xmlns:a16="http://schemas.microsoft.com/office/drawing/2014/main" id="{A738805B-15AA-4C7D-99E8-0F57F3120204}"/>
              </a:ext>
            </a:extLst>
          </p:cNvPr>
          <p:cNvPicPr/>
          <p:nvPr/>
        </p:nvPicPr>
        <p:blipFill>
          <a:blip r:embed="rId3"/>
          <a:stretch>
            <a:fillRect/>
          </a:stretch>
        </p:blipFill>
        <p:spPr>
          <a:xfrm>
            <a:off x="815548" y="1110579"/>
            <a:ext cx="10513168" cy="5040560"/>
          </a:xfrm>
          <a:prstGeom prst="rect">
            <a:avLst/>
          </a:prstGeom>
        </p:spPr>
      </p:pic>
    </p:spTree>
    <p:extLst>
      <p:ext uri="{BB962C8B-B14F-4D97-AF65-F5344CB8AC3E}">
        <p14:creationId xmlns:p14="http://schemas.microsoft.com/office/powerpoint/2010/main" val="143603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Testcases Prioritization 1/2</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Picture 1">
            <a:extLst>
              <a:ext uri="{FF2B5EF4-FFF2-40B4-BE49-F238E27FC236}">
                <a16:creationId xmlns:a16="http://schemas.microsoft.com/office/drawing/2014/main" id="{420BBD91-A189-4F65-887F-1A0763E82616}"/>
              </a:ext>
            </a:extLst>
          </p:cNvPr>
          <p:cNvPicPr>
            <a:picLocks noChangeAspect="1"/>
          </p:cNvPicPr>
          <p:nvPr/>
        </p:nvPicPr>
        <p:blipFill>
          <a:blip r:embed="rId3"/>
          <a:stretch>
            <a:fillRect/>
          </a:stretch>
        </p:blipFill>
        <p:spPr>
          <a:xfrm>
            <a:off x="1919536" y="891112"/>
            <a:ext cx="8136904" cy="4583890"/>
          </a:xfrm>
          <a:prstGeom prst="rect">
            <a:avLst/>
          </a:prstGeom>
        </p:spPr>
      </p:pic>
    </p:spTree>
    <p:extLst>
      <p:ext uri="{BB962C8B-B14F-4D97-AF65-F5344CB8AC3E}">
        <p14:creationId xmlns:p14="http://schemas.microsoft.com/office/powerpoint/2010/main" val="225412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Testcases Prioritization 2/2</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Picture 2">
            <a:extLst>
              <a:ext uri="{FF2B5EF4-FFF2-40B4-BE49-F238E27FC236}">
                <a16:creationId xmlns:a16="http://schemas.microsoft.com/office/drawing/2014/main" id="{4F254ECF-1692-4B4B-87B7-DAF6326E8632}"/>
              </a:ext>
            </a:extLst>
          </p:cNvPr>
          <p:cNvPicPr>
            <a:picLocks noChangeAspect="1"/>
          </p:cNvPicPr>
          <p:nvPr/>
        </p:nvPicPr>
        <p:blipFill>
          <a:blip r:embed="rId3"/>
          <a:stretch>
            <a:fillRect/>
          </a:stretch>
        </p:blipFill>
        <p:spPr>
          <a:xfrm>
            <a:off x="1811524" y="756881"/>
            <a:ext cx="8568952" cy="4812274"/>
          </a:xfrm>
          <a:prstGeom prst="rect">
            <a:avLst/>
          </a:prstGeom>
        </p:spPr>
      </p:pic>
    </p:spTree>
    <p:extLst>
      <p:ext uri="{BB962C8B-B14F-4D97-AF65-F5344CB8AC3E}">
        <p14:creationId xmlns:p14="http://schemas.microsoft.com/office/powerpoint/2010/main" val="88558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Release Testing Effort</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Picture 2">
            <a:extLst>
              <a:ext uri="{FF2B5EF4-FFF2-40B4-BE49-F238E27FC236}">
                <a16:creationId xmlns:a16="http://schemas.microsoft.com/office/drawing/2014/main" id="{D9E7AA33-33F5-421D-8580-609267071C11}"/>
              </a:ext>
            </a:extLst>
          </p:cNvPr>
          <p:cNvPicPr>
            <a:picLocks noChangeAspect="1"/>
          </p:cNvPicPr>
          <p:nvPr/>
        </p:nvPicPr>
        <p:blipFill>
          <a:blip r:embed="rId3"/>
          <a:stretch>
            <a:fillRect/>
          </a:stretch>
        </p:blipFill>
        <p:spPr>
          <a:xfrm>
            <a:off x="1343472" y="832254"/>
            <a:ext cx="9221309" cy="5193492"/>
          </a:xfrm>
          <a:prstGeom prst="rect">
            <a:avLst/>
          </a:prstGeom>
        </p:spPr>
      </p:pic>
    </p:spTree>
    <p:extLst>
      <p:ext uri="{BB962C8B-B14F-4D97-AF65-F5344CB8AC3E}">
        <p14:creationId xmlns:p14="http://schemas.microsoft.com/office/powerpoint/2010/main" val="254946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Duplicated Entities</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Picture 3">
            <a:extLst>
              <a:ext uri="{FF2B5EF4-FFF2-40B4-BE49-F238E27FC236}">
                <a16:creationId xmlns:a16="http://schemas.microsoft.com/office/drawing/2014/main" id="{DC9F0E5D-57D4-475B-90EB-C6811375161D}"/>
              </a:ext>
            </a:extLst>
          </p:cNvPr>
          <p:cNvPicPr>
            <a:picLocks noChangeAspect="1"/>
          </p:cNvPicPr>
          <p:nvPr/>
        </p:nvPicPr>
        <p:blipFill>
          <a:blip r:embed="rId3"/>
          <a:stretch>
            <a:fillRect/>
          </a:stretch>
        </p:blipFill>
        <p:spPr>
          <a:xfrm>
            <a:off x="1199456" y="980728"/>
            <a:ext cx="9574742" cy="5403353"/>
          </a:xfrm>
          <a:prstGeom prst="rect">
            <a:avLst/>
          </a:prstGeom>
        </p:spPr>
      </p:pic>
    </p:spTree>
    <p:extLst>
      <p:ext uri="{BB962C8B-B14F-4D97-AF65-F5344CB8AC3E}">
        <p14:creationId xmlns:p14="http://schemas.microsoft.com/office/powerpoint/2010/main" val="11399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Tests Design &amp; Execution Effort</a:t>
            </a:r>
          </a:p>
        </p:txBody>
      </p:sp>
      <p:sp>
        <p:nvSpPr>
          <p:cNvPr id="32" name="Rectangle 31"/>
          <p:cNvSpPr/>
          <p:nvPr/>
        </p:nvSpPr>
        <p:spPr>
          <a:xfrm>
            <a:off x="212533" y="6584578"/>
            <a:ext cx="1779011" cy="228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Picture 1">
            <a:extLst>
              <a:ext uri="{FF2B5EF4-FFF2-40B4-BE49-F238E27FC236}">
                <a16:creationId xmlns:a16="http://schemas.microsoft.com/office/drawing/2014/main" id="{6556B1D8-79F2-4F8E-A139-1BFA527A0DB5}"/>
              </a:ext>
            </a:extLst>
          </p:cNvPr>
          <p:cNvPicPr>
            <a:picLocks noChangeAspect="1"/>
          </p:cNvPicPr>
          <p:nvPr/>
        </p:nvPicPr>
        <p:blipFill>
          <a:blip r:embed="rId3"/>
          <a:stretch>
            <a:fillRect/>
          </a:stretch>
        </p:blipFill>
        <p:spPr>
          <a:xfrm>
            <a:off x="1095708" y="908720"/>
            <a:ext cx="9757546" cy="5462464"/>
          </a:xfrm>
          <a:prstGeom prst="rect">
            <a:avLst/>
          </a:prstGeom>
        </p:spPr>
      </p:pic>
    </p:spTree>
    <p:extLst>
      <p:ext uri="{BB962C8B-B14F-4D97-AF65-F5344CB8AC3E}">
        <p14:creationId xmlns:p14="http://schemas.microsoft.com/office/powerpoint/2010/main" val="2535670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m44n44YJU.b0ydlTb3O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Master">
  <a:themeElements>
    <a:clrScheme name="Personnalisé 1">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id="{23A5B85C-F9EE-4523-9FF0-24A1D6C76194}" vid="{5CD0F2CD-C149-47AE-9000-EEF59CE5E48D}"/>
    </a:ext>
  </a:extLst>
</a:theme>
</file>

<file path=ppt/theme/theme2.xml><?xml version="1.0" encoding="utf-8"?>
<a:theme xmlns:a="http://schemas.openxmlformats.org/drawingml/2006/main" name="Cover options">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id="{23A5B85C-F9EE-4523-9FF0-24A1D6C76194}" vid="{BC6B8890-D991-439D-826B-DCE21B240705}"/>
    </a:ext>
  </a:extLst>
</a:theme>
</file>

<file path=ppt/theme/theme3.xml><?xml version="1.0" encoding="utf-8"?>
<a:theme xmlns:a="http://schemas.openxmlformats.org/drawingml/2006/main" name="Final slides">
  <a:themeElements>
    <a:clrScheme name="Capgemini Palette">
      <a:dk1>
        <a:sysClr val="windowText" lastClr="000000"/>
      </a:dk1>
      <a:lt1>
        <a:srgbClr val="FFFFFF"/>
      </a:lt1>
      <a:dk2>
        <a:srgbClr val="2B143D"/>
      </a:dk2>
      <a:lt2>
        <a:srgbClr val="ECECEC"/>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potx" id="{23A5B85C-F9EE-4523-9FF0-24A1D6C76194}" vid="{29F60F53-522A-480F-8AD4-5739EBA4B994}"/>
    </a:ext>
  </a:extLst>
</a:theme>
</file>

<file path=ppt/theme/theme4.xml><?xml version="1.0" encoding="utf-8"?>
<a:theme xmlns:a="http://schemas.openxmlformats.org/drawingml/2006/main" name="Tema do Offic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apgemini Palette">
      <a:dk1>
        <a:sysClr val="windowText" lastClr="000000"/>
      </a:dk1>
      <a:lt1>
        <a:srgbClr val="FFFFFF"/>
      </a:lt1>
      <a:dk2>
        <a:srgbClr val="2B143D"/>
      </a:dk2>
      <a:lt2>
        <a:srgbClr val="E6E7E7"/>
      </a:lt2>
      <a:accent1>
        <a:srgbClr val="0070AD"/>
      </a:accent1>
      <a:accent2>
        <a:srgbClr val="12ABDB"/>
      </a:accent2>
      <a:accent3>
        <a:srgbClr val="2B143D"/>
      </a:accent3>
      <a:accent4>
        <a:srgbClr val="FF304C"/>
      </a:accent4>
      <a:accent5>
        <a:srgbClr val="95E616"/>
      </a:accent5>
      <a:accent6>
        <a:srgbClr val="00C37B"/>
      </a:accent6>
      <a:hlink>
        <a:srgbClr val="88D5ED"/>
      </a:hlink>
      <a:folHlink>
        <a:srgbClr val="7E39BA"/>
      </a:folHlink>
    </a:clrScheme>
    <a:fontScheme name="Capgemini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CognitiveQA-POV-Specification</Template>
  <TotalTime>2362</TotalTime>
  <Words>1568</Words>
  <Application>Microsoft Office PowerPoint</Application>
  <PresentationFormat>Widescreen</PresentationFormat>
  <Paragraphs>180</Paragraphs>
  <Slides>14</Slides>
  <Notes>12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Tahoma</vt:lpstr>
      <vt:lpstr>Verdana</vt:lpstr>
      <vt:lpstr>Wingdings</vt:lpstr>
      <vt:lpstr>Capgemini Master</vt:lpstr>
      <vt:lpstr>Cover options</vt:lpstr>
      <vt:lpstr>Final slides</vt:lpstr>
      <vt:lpstr>think-cell Slide</vt:lpstr>
      <vt:lpstr>CognitiveQA Use Cases</vt:lpstr>
      <vt:lpstr>Data Requirements</vt:lpstr>
      <vt:lpstr>Use Cases</vt:lpstr>
      <vt:lpstr>Requirements Risk</vt:lpstr>
      <vt:lpstr>Testcases Prioritization 1/2</vt:lpstr>
      <vt:lpstr>Testcases Prioritization 2/2</vt:lpstr>
      <vt:lpstr>Release Testing Effort</vt:lpstr>
      <vt:lpstr>Duplicated Entities</vt:lpstr>
      <vt:lpstr>Tests Design &amp; Execution Effort</vt:lpstr>
      <vt:lpstr>Test cases productivity</vt:lpstr>
      <vt:lpstr>Defects fixing effort</vt:lpstr>
      <vt:lpstr>Regression Test 1/2</vt:lpstr>
      <vt:lpstr>Regression Test 2/2</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CognitiveQA Proof Of Value proposal</dc:title>
  <dc:subject>ppt template</dc:subject>
  <dc:creator>Aparicio Aramayo, Oscar</dc:creator>
  <cp:lastModifiedBy>Martinez Rodriguez, Jordi</cp:lastModifiedBy>
  <cp:revision>97</cp:revision>
  <dcterms:created xsi:type="dcterms:W3CDTF">2018-10-23T10:53:03Z</dcterms:created>
  <dcterms:modified xsi:type="dcterms:W3CDTF">2019-06-11T12:29:10Z</dcterms:modified>
</cp:coreProperties>
</file>