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 id="2147483703" r:id="rId3"/>
    <p:sldMasterId id="2147483789" r:id="rId4"/>
  </p:sldMasterIdLst>
  <p:notesMasterIdLst>
    <p:notesMasterId r:id="rId7"/>
  </p:notesMasterIdLst>
  <p:handoutMasterIdLst>
    <p:handoutMasterId r:id="rId8"/>
  </p:handoutMasterIdLst>
  <p:sldIdLst>
    <p:sldId id="616" r:id="rId5"/>
    <p:sldId id="62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29B38872-1D93-4E29-B8FA-534928E7635D}">
          <p14:sldIdLst/>
        </p14:section>
        <p14:section name="Cover options" id="{05A96A8E-80C1-4B8B-AE9A-427FFEAB5877}">
          <p14:sldIdLst/>
        </p14:section>
        <p14:section name="Content slides" id="{761B7F22-3FD7-4DCE-9F52-822A7D701625}">
          <p14:sldIdLst>
            <p14:sldId id="616"/>
            <p14:sldId id="626"/>
          </p14:sldIdLst>
        </p14:section>
        <p14:section name="Section opener" id="{8A97F3F0-521B-478E-8291-509BCD8FD88E}">
          <p14:sldIdLst/>
        </p14:section>
        <p14:section name="Graphic elements" id="{85B5D73D-8DAA-4CB0-8956-25F237F051F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ward Tilsley" initials="ET" lastIdx="1" clrIdx="0">
    <p:extLst>
      <p:ext uri="{19B8F6BF-5375-455C-9EA6-DF929625EA0E}">
        <p15:presenceInfo xmlns:p15="http://schemas.microsoft.com/office/powerpoint/2012/main" userId="741ae726471751b9" providerId="Windows Live"/>
      </p:ext>
    </p:extLst>
  </p:cmAuthor>
  <p:cmAuthor id="2" name="Tilsley, Ed" initials="TE" lastIdx="2" clrIdx="1">
    <p:extLst>
      <p:ext uri="{19B8F6BF-5375-455C-9EA6-DF929625EA0E}">
        <p15:presenceInfo xmlns:p15="http://schemas.microsoft.com/office/powerpoint/2012/main" userId="S::ed.tilsley@sogeti.com::f58c5689-f882-413d-9309-feab842a2b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66" autoAdjust="0"/>
    <p:restoredTop sz="96067" autoAdjust="0"/>
  </p:normalViewPr>
  <p:slideViewPr>
    <p:cSldViewPr showGuides="1">
      <p:cViewPr varScale="1">
        <p:scale>
          <a:sx n="104" d="100"/>
          <a:sy n="104" d="100"/>
        </p:scale>
        <p:origin x="84" y="72"/>
      </p:cViewPr>
      <p:guideLst>
        <p:guide orient="horz" pos="2160"/>
        <p:guide pos="3840"/>
      </p:guideLst>
    </p:cSldViewPr>
  </p:slideViewPr>
  <p:outlineViewPr>
    <p:cViewPr>
      <p:scale>
        <a:sx n="33" d="100"/>
        <a:sy n="33" d="100"/>
      </p:scale>
      <p:origin x="0" y="-18990"/>
    </p:cViewPr>
  </p:outlin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75" d="100"/>
          <a:sy n="75" d="100"/>
        </p:scale>
        <p:origin x="102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4D85B26-453F-48C1-B603-F869670B0E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900" dirty="0">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e la date 2">
            <a:extLst>
              <a:ext uri="{FF2B5EF4-FFF2-40B4-BE49-F238E27FC236}">
                <a16:creationId xmlns:a16="http://schemas.microsoft.com/office/drawing/2014/main" id="{477C16CD-F9A2-4127-9C77-B17CDB5D1B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807ED3-1C1E-45A3-B263-28EEB8F2C2DC}" type="datetimeFigureOut">
              <a:rPr lang="en-US" sz="900" smtClean="0">
                <a:latin typeface="Verdana" panose="020B0604030504040204" pitchFamily="34" charset="0"/>
                <a:ea typeface="Verdana" panose="020B0604030504040204" pitchFamily="34" charset="0"/>
                <a:cs typeface="Verdana" panose="020B0604030504040204" pitchFamily="34" charset="0"/>
              </a:rPr>
              <a:t>7/16/2020</a:t>
            </a:fld>
            <a:endParaRPr lang="en-US" sz="900">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pied de page 3">
            <a:extLst>
              <a:ext uri="{FF2B5EF4-FFF2-40B4-BE49-F238E27FC236}">
                <a16:creationId xmlns:a16="http://schemas.microsoft.com/office/drawing/2014/main" id="{A9B6E5EA-587C-4A68-BD79-614A5F021B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800">
              <a:latin typeface="Verdana" panose="020B0604030504040204" pitchFamily="34" charset="0"/>
              <a:ea typeface="Verdana" panose="020B0604030504040204" pitchFamily="34" charset="0"/>
              <a:cs typeface="Verdana" panose="020B0604030504040204" pitchFamily="34" charset="0"/>
            </a:endParaRPr>
          </a:p>
        </p:txBody>
      </p:sp>
      <p:sp>
        <p:nvSpPr>
          <p:cNvPr id="5" name="Espace réservé du numéro de diapositive 4">
            <a:extLst>
              <a:ext uri="{FF2B5EF4-FFF2-40B4-BE49-F238E27FC236}">
                <a16:creationId xmlns:a16="http://schemas.microsoft.com/office/drawing/2014/main" id="{ABDCBE23-E298-468B-B168-00672B1D8B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01F5FB-EA78-4691-9C6E-E25BC34A6AA9}" type="slidenum">
              <a:rPr lang="en-US" sz="800" smtClean="0">
                <a:latin typeface="Verdana" panose="020B0604030504040204" pitchFamily="34" charset="0"/>
                <a:ea typeface="Verdana" panose="020B0604030504040204" pitchFamily="34" charset="0"/>
                <a:cs typeface="Verdana" panose="020B0604030504040204" pitchFamily="34" charset="0"/>
              </a:rPr>
              <a:t>‹#›</a:t>
            </a:fld>
            <a:endParaRPr lang="en-US" sz="8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41799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93EFDE-9D0C-4956-9DCB-E143770E48D6}" type="datetimeFigureOut">
              <a:rPr lang="en-US" smtClean="0"/>
              <a:t>7/16/2020</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F1D40-ED04-45EB-A18F-DAAE205A228F}" type="slidenum">
              <a:rPr lang="en-US" smtClean="0"/>
              <a:t>‹#›</a:t>
            </a:fld>
            <a:endParaRPr lang="en-US"/>
          </a:p>
        </p:txBody>
      </p:sp>
    </p:spTree>
    <p:extLst>
      <p:ext uri="{BB962C8B-B14F-4D97-AF65-F5344CB8AC3E}">
        <p14:creationId xmlns:p14="http://schemas.microsoft.com/office/powerpoint/2010/main" val="574425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8.png"/><Relationship Id="rId3" Type="http://schemas.openxmlformats.org/officeDocument/2006/relationships/hyperlink" Target="http://www.capgemini.com/about/how-we-work/rightshorer" TargetMode="External"/><Relationship Id="rId7" Type="http://schemas.openxmlformats.org/officeDocument/2006/relationships/image" Target="../media/image16.png"/><Relationship Id="rId12" Type="http://schemas.openxmlformats.org/officeDocument/2006/relationships/hyperlink" Target="http://www.youtube.com/capgeminimedia" TargetMode="External"/><Relationship Id="rId2" Type="http://schemas.openxmlformats.org/officeDocument/2006/relationships/image" Target="../media/image5.emf"/><Relationship Id="rId1" Type="http://schemas.openxmlformats.org/officeDocument/2006/relationships/slideMaster" Target="../slideMasters/slideMaster4.xml"/><Relationship Id="rId6" Type="http://schemas.openxmlformats.org/officeDocument/2006/relationships/hyperlink" Target="http://www.linkedin.com/company/capgemini" TargetMode="External"/><Relationship Id="rId11" Type="http://schemas.microsoft.com/office/2007/relationships/hdphoto" Target="../media/hdphoto2.wdp"/><Relationship Id="rId5" Type="http://schemas.openxmlformats.org/officeDocument/2006/relationships/hyperlink" Target="https://www.sogeti.com/" TargetMode="External"/><Relationship Id="rId10" Type="http://schemas.openxmlformats.org/officeDocument/2006/relationships/image" Target="../media/image17.png"/><Relationship Id="rId4" Type="http://schemas.openxmlformats.org/officeDocument/2006/relationships/hyperlink" Target="http://www.capgemini.com/" TargetMode="External"/><Relationship Id="rId9" Type="http://schemas.openxmlformats.org/officeDocument/2006/relationships/hyperlink" Target="http://www.twitter.com/capgemini" TargetMode="External"/><Relationship Id="rId14" Type="http://schemas.microsoft.com/office/2007/relationships/hdphoto" Target="../media/hdphoto3.wdp"/></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linkedin.com/company/sogeti/" TargetMode="External"/><Relationship Id="rId7" Type="http://schemas.openxmlformats.org/officeDocument/2006/relationships/hyperlink" Target="https://www.youtube.com/channel/UC9vbc9OpkYZ9hru94oFzTQQ?" TargetMode="External"/><Relationship Id="rId2" Type="http://schemas.openxmlformats.org/officeDocument/2006/relationships/image" Target="../media/image5.emf"/><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hyperlink" Target="https://twitter.com/sogeti" TargetMode="External"/><Relationship Id="rId4"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linkedin.com/company/sogeti/" TargetMode="External"/><Relationship Id="rId7" Type="http://schemas.openxmlformats.org/officeDocument/2006/relationships/hyperlink" Target="https://www.youtube.com/channel/UC9vbc9OpkYZ9hru94oFzTQQ?" TargetMode="External"/><Relationship Id="rId2" Type="http://schemas.openxmlformats.org/officeDocument/2006/relationships/image" Target="../media/image5.emf"/><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hyperlink" Target="https://twitter.com/sogeti" TargetMode="External"/><Relationship Id="rId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010B8AA-3007-4109-B528-DD30E7E165B4}"/>
              </a:ext>
            </a:extLst>
          </p:cNvPr>
          <p:cNvSpPr>
            <a:spLocks noGrp="1"/>
          </p:cNvSpPr>
          <p:nvPr>
            <p:ph type="title"/>
          </p:nvPr>
        </p:nvSpPr>
        <p:spPr/>
        <p:txBody>
          <a:bodyPr/>
          <a:lstStyle>
            <a:lvl1pPr>
              <a:defRPr/>
            </a:lvl1pPr>
          </a:lstStyle>
          <a:p>
            <a:r>
              <a:rPr lang="fr-FR" dirty="0"/>
              <a:t>Modifiez le style du titre</a:t>
            </a:r>
            <a:endParaRPr lang="en-US" dirty="0"/>
          </a:p>
        </p:txBody>
      </p:sp>
      <p:sp>
        <p:nvSpPr>
          <p:cNvPr id="6" name="Espace réservé du texte 5">
            <a:extLst>
              <a:ext uri="{FF2B5EF4-FFF2-40B4-BE49-F238E27FC236}">
                <a16:creationId xmlns:a16="http://schemas.microsoft.com/office/drawing/2014/main" id="{BC9DC688-D10B-4806-A762-99A72BBC8487}"/>
              </a:ext>
            </a:extLst>
          </p:cNvPr>
          <p:cNvSpPr>
            <a:spLocks noGrp="1"/>
          </p:cNvSpPr>
          <p:nvPr>
            <p:ph type="body" sz="quarter" idx="11"/>
          </p:nvPr>
        </p:nvSpPr>
        <p:spPr>
          <a:xfrm>
            <a:off x="395288" y="1440000"/>
            <a:ext cx="11520000" cy="4932000"/>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2626266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 shape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C4695C-BC1B-4C75-951C-93136C6F292C}"/>
              </a:ext>
            </a:extLst>
          </p:cNvPr>
          <p:cNvSpPr>
            <a:spLocks noGrp="1"/>
          </p:cNvSpPr>
          <p:nvPr>
            <p:ph type="title" hasCustomPrompt="1"/>
          </p:nvPr>
        </p:nvSpPr>
        <p:spPr/>
        <p:txBody>
          <a:bodyPr/>
          <a:lstStyle/>
          <a:p>
            <a:r>
              <a:rPr lang="en-US" noProof="0" dirty="0" err="1"/>
              <a:t>Modifiez</a:t>
            </a:r>
            <a:r>
              <a:rPr lang="en-US" noProof="0" dirty="0"/>
              <a:t> le style du </a:t>
            </a:r>
            <a:r>
              <a:rPr lang="en-US" noProof="0" dirty="0" err="1"/>
              <a:t>titre</a:t>
            </a:r>
            <a:endParaRPr lang="en-US" noProof="0" dirty="0"/>
          </a:p>
        </p:txBody>
      </p:sp>
      <p:sp>
        <p:nvSpPr>
          <p:cNvPr id="3" name="Freeform 32">
            <a:extLst>
              <a:ext uri="{FF2B5EF4-FFF2-40B4-BE49-F238E27FC236}">
                <a16:creationId xmlns:a16="http://schemas.microsoft.com/office/drawing/2014/main" id="{A7F6CEB3-7405-4051-8238-D8DA77C7119F}"/>
              </a:ext>
            </a:extLst>
          </p:cNvPr>
          <p:cNvSpPr/>
          <p:nvPr userDrawn="1"/>
        </p:nvSpPr>
        <p:spPr>
          <a:xfrm>
            <a:off x="2421624" y="4525663"/>
            <a:ext cx="9770376" cy="2332338"/>
          </a:xfrm>
          <a:custGeom>
            <a:avLst/>
            <a:gdLst>
              <a:gd name="connsiteX0" fmla="*/ 3514064 w 9770376"/>
              <a:gd name="connsiteY0" fmla="*/ 0 h 2754775"/>
              <a:gd name="connsiteX1" fmla="*/ 9770376 w 9770376"/>
              <a:gd name="connsiteY1" fmla="*/ 0 h 2754775"/>
              <a:gd name="connsiteX2" fmla="*/ 9770376 w 9770376"/>
              <a:gd name="connsiteY2" fmla="*/ 2754775 h 2754775"/>
              <a:gd name="connsiteX3" fmla="*/ 0 w 9770376"/>
              <a:gd name="connsiteY3" fmla="*/ 2754775 h 2754775"/>
              <a:gd name="connsiteX4" fmla="*/ 12200 w 9770376"/>
              <a:gd name="connsiteY4" fmla="*/ 2696642 h 2754775"/>
              <a:gd name="connsiteX5" fmla="*/ 3514064 w 9770376"/>
              <a:gd name="connsiteY5" fmla="*/ 0 h 275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0376" h="2754775">
                <a:moveTo>
                  <a:pt x="3514064" y="0"/>
                </a:moveTo>
                <a:cubicBezTo>
                  <a:pt x="3514064" y="0"/>
                  <a:pt x="3514064" y="0"/>
                  <a:pt x="9770376" y="0"/>
                </a:cubicBezTo>
                <a:lnTo>
                  <a:pt x="9770376" y="2754775"/>
                </a:lnTo>
                <a:lnTo>
                  <a:pt x="0" y="2754775"/>
                </a:lnTo>
                <a:lnTo>
                  <a:pt x="12200" y="2696642"/>
                </a:lnTo>
                <a:cubicBezTo>
                  <a:pt x="419422" y="1115950"/>
                  <a:pt x="1846958" y="0"/>
                  <a:pt x="351406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 name="Text Placeholder 7">
            <a:extLst>
              <a:ext uri="{FF2B5EF4-FFF2-40B4-BE49-F238E27FC236}">
                <a16:creationId xmlns:a16="http://schemas.microsoft.com/office/drawing/2014/main" id="{F5F376B2-DD50-4E1C-BEFD-FC61CD05BFC3}"/>
              </a:ext>
            </a:extLst>
          </p:cNvPr>
          <p:cNvSpPr>
            <a:spLocks noGrp="1"/>
          </p:cNvSpPr>
          <p:nvPr>
            <p:ph type="body" sz="quarter" idx="33" hasCustomPrompt="1"/>
          </p:nvPr>
        </p:nvSpPr>
        <p:spPr>
          <a:xfrm>
            <a:off x="5230522" y="4970721"/>
            <a:ext cx="1334870" cy="1410607"/>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8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6" name="Text Placeholder 7">
            <a:extLst>
              <a:ext uri="{FF2B5EF4-FFF2-40B4-BE49-F238E27FC236}">
                <a16:creationId xmlns:a16="http://schemas.microsoft.com/office/drawing/2014/main" id="{654BC828-2ED7-4D74-87C7-F834918E5DA3}"/>
              </a:ext>
            </a:extLst>
          </p:cNvPr>
          <p:cNvSpPr>
            <a:spLocks noGrp="1"/>
          </p:cNvSpPr>
          <p:nvPr>
            <p:ph type="body" sz="quarter" idx="34" hasCustomPrompt="1"/>
          </p:nvPr>
        </p:nvSpPr>
        <p:spPr>
          <a:xfrm>
            <a:off x="7010554" y="4970721"/>
            <a:ext cx="1334870" cy="1410607"/>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8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7" name="Text Placeholder 7">
            <a:extLst>
              <a:ext uri="{FF2B5EF4-FFF2-40B4-BE49-F238E27FC236}">
                <a16:creationId xmlns:a16="http://schemas.microsoft.com/office/drawing/2014/main" id="{551D7B2F-5104-4959-961E-FB59ED4375CD}"/>
              </a:ext>
            </a:extLst>
          </p:cNvPr>
          <p:cNvSpPr>
            <a:spLocks noGrp="1"/>
          </p:cNvSpPr>
          <p:nvPr>
            <p:ph type="body" sz="quarter" idx="35" hasCustomPrompt="1"/>
          </p:nvPr>
        </p:nvSpPr>
        <p:spPr>
          <a:xfrm>
            <a:off x="8790586" y="4970721"/>
            <a:ext cx="1334870" cy="1410607"/>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8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8" name="Text Placeholder 7">
            <a:extLst>
              <a:ext uri="{FF2B5EF4-FFF2-40B4-BE49-F238E27FC236}">
                <a16:creationId xmlns:a16="http://schemas.microsoft.com/office/drawing/2014/main" id="{C15B7D40-0C17-48D4-899B-BC18E22E2D79}"/>
              </a:ext>
            </a:extLst>
          </p:cNvPr>
          <p:cNvSpPr>
            <a:spLocks noGrp="1"/>
          </p:cNvSpPr>
          <p:nvPr>
            <p:ph type="body" sz="quarter" idx="36" hasCustomPrompt="1"/>
          </p:nvPr>
        </p:nvSpPr>
        <p:spPr>
          <a:xfrm>
            <a:off x="10460890" y="4970721"/>
            <a:ext cx="1334870" cy="1410607"/>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8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14" name="Espace réservé du texte 13">
            <a:extLst>
              <a:ext uri="{FF2B5EF4-FFF2-40B4-BE49-F238E27FC236}">
                <a16:creationId xmlns:a16="http://schemas.microsoft.com/office/drawing/2014/main" id="{372FD527-9A6E-4029-9AD7-0BB95BC9B9CF}"/>
              </a:ext>
            </a:extLst>
          </p:cNvPr>
          <p:cNvSpPr>
            <a:spLocks noGrp="1"/>
          </p:cNvSpPr>
          <p:nvPr>
            <p:ph type="body" sz="quarter" idx="41" hasCustomPrompt="1"/>
          </p:nvPr>
        </p:nvSpPr>
        <p:spPr>
          <a:xfrm>
            <a:off x="395288" y="1440000"/>
            <a:ext cx="11520000" cy="2143125"/>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grpSp>
        <p:nvGrpSpPr>
          <p:cNvPr id="21" name="Group 18">
            <a:extLst>
              <a:ext uri="{FF2B5EF4-FFF2-40B4-BE49-F238E27FC236}">
                <a16:creationId xmlns:a16="http://schemas.microsoft.com/office/drawing/2014/main" id="{DDEFFB1D-CB9B-4D95-8E87-3CD3B774B038}"/>
              </a:ext>
            </a:extLst>
          </p:cNvPr>
          <p:cNvGrpSpPr/>
          <p:nvPr userDrawn="1"/>
        </p:nvGrpSpPr>
        <p:grpSpPr>
          <a:xfrm>
            <a:off x="5404518" y="4279196"/>
            <a:ext cx="737292" cy="517956"/>
            <a:chOff x="4724400" y="3918586"/>
            <a:chExt cx="861243" cy="605034"/>
          </a:xfrm>
        </p:grpSpPr>
        <p:pic>
          <p:nvPicPr>
            <p:cNvPr id="22" name="Picture 19">
              <a:extLst>
                <a:ext uri="{FF2B5EF4-FFF2-40B4-BE49-F238E27FC236}">
                  <a16:creationId xmlns:a16="http://schemas.microsoft.com/office/drawing/2014/main" id="{DD62125D-F496-446F-B280-7001B749A7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4400" y="3918586"/>
              <a:ext cx="861243" cy="605034"/>
            </a:xfrm>
            <a:prstGeom prst="rect">
              <a:avLst/>
            </a:prstGeom>
          </p:spPr>
        </p:pic>
        <p:sp>
          <p:nvSpPr>
            <p:cNvPr id="23" name="TextBox 20">
              <a:extLst>
                <a:ext uri="{FF2B5EF4-FFF2-40B4-BE49-F238E27FC236}">
                  <a16:creationId xmlns:a16="http://schemas.microsoft.com/office/drawing/2014/main" id="{F4F243C2-E5FD-4763-93F6-04861F069B2F}"/>
                </a:ext>
              </a:extLst>
            </p:cNvPr>
            <p:cNvSpPr txBox="1"/>
            <p:nvPr/>
          </p:nvSpPr>
          <p:spPr>
            <a:xfrm>
              <a:off x="4876217" y="3953867"/>
              <a:ext cx="556505" cy="395471"/>
            </a:xfrm>
            <a:prstGeom prst="rect">
              <a:avLst/>
            </a:prstGeom>
            <a:noFill/>
          </p:spPr>
          <p:txBody>
            <a:bodyPr wrap="none" rtlCol="0">
              <a:spAutoFit/>
            </a:bodyPr>
            <a:lstStyle/>
            <a:p>
              <a:r>
                <a:rPr lang="en-US" sz="1600" b="1" dirty="0">
                  <a:solidFill>
                    <a:schemeClr val="bg1"/>
                  </a:solidFill>
                </a:rPr>
                <a:t>01</a:t>
              </a:r>
            </a:p>
          </p:txBody>
        </p:sp>
      </p:grpSp>
      <p:grpSp>
        <p:nvGrpSpPr>
          <p:cNvPr id="24" name="Group 21">
            <a:extLst>
              <a:ext uri="{FF2B5EF4-FFF2-40B4-BE49-F238E27FC236}">
                <a16:creationId xmlns:a16="http://schemas.microsoft.com/office/drawing/2014/main" id="{7DA66445-5C49-4245-8174-B354C040743B}"/>
              </a:ext>
            </a:extLst>
          </p:cNvPr>
          <p:cNvGrpSpPr/>
          <p:nvPr userDrawn="1"/>
        </p:nvGrpSpPr>
        <p:grpSpPr>
          <a:xfrm>
            <a:off x="7192678" y="4279196"/>
            <a:ext cx="737292" cy="517956"/>
            <a:chOff x="4724400" y="3918586"/>
            <a:chExt cx="861243" cy="605034"/>
          </a:xfrm>
        </p:grpSpPr>
        <p:pic>
          <p:nvPicPr>
            <p:cNvPr id="25" name="Picture 22">
              <a:extLst>
                <a:ext uri="{FF2B5EF4-FFF2-40B4-BE49-F238E27FC236}">
                  <a16:creationId xmlns:a16="http://schemas.microsoft.com/office/drawing/2014/main" id="{72B6EF71-5D51-4B0F-B380-5BFA1886F6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4400" y="3918586"/>
              <a:ext cx="861243" cy="605034"/>
            </a:xfrm>
            <a:prstGeom prst="rect">
              <a:avLst/>
            </a:prstGeom>
          </p:spPr>
        </p:pic>
        <p:sp>
          <p:nvSpPr>
            <p:cNvPr id="26" name="TextBox 23">
              <a:extLst>
                <a:ext uri="{FF2B5EF4-FFF2-40B4-BE49-F238E27FC236}">
                  <a16:creationId xmlns:a16="http://schemas.microsoft.com/office/drawing/2014/main" id="{F779D390-239F-4E3D-B79A-2507C5595F18}"/>
                </a:ext>
              </a:extLst>
            </p:cNvPr>
            <p:cNvSpPr txBox="1"/>
            <p:nvPr/>
          </p:nvSpPr>
          <p:spPr>
            <a:xfrm>
              <a:off x="4876217" y="3953867"/>
              <a:ext cx="556505" cy="395471"/>
            </a:xfrm>
            <a:prstGeom prst="rect">
              <a:avLst/>
            </a:prstGeom>
            <a:noFill/>
          </p:spPr>
          <p:txBody>
            <a:bodyPr wrap="none" rtlCol="0">
              <a:spAutoFit/>
            </a:bodyPr>
            <a:lstStyle/>
            <a:p>
              <a:r>
                <a:rPr lang="en-US" sz="1600" b="1" dirty="0">
                  <a:solidFill>
                    <a:schemeClr val="bg1"/>
                  </a:solidFill>
                </a:rPr>
                <a:t>02</a:t>
              </a:r>
            </a:p>
          </p:txBody>
        </p:sp>
      </p:grpSp>
      <p:grpSp>
        <p:nvGrpSpPr>
          <p:cNvPr id="27" name="Group 24">
            <a:extLst>
              <a:ext uri="{FF2B5EF4-FFF2-40B4-BE49-F238E27FC236}">
                <a16:creationId xmlns:a16="http://schemas.microsoft.com/office/drawing/2014/main" id="{1615F94E-B05B-448E-8298-93DC5209F57E}"/>
              </a:ext>
            </a:extLst>
          </p:cNvPr>
          <p:cNvGrpSpPr/>
          <p:nvPr userDrawn="1"/>
        </p:nvGrpSpPr>
        <p:grpSpPr>
          <a:xfrm>
            <a:off x="9011318" y="4279196"/>
            <a:ext cx="737292" cy="517956"/>
            <a:chOff x="4724400" y="3918586"/>
            <a:chExt cx="861243" cy="605034"/>
          </a:xfrm>
        </p:grpSpPr>
        <p:pic>
          <p:nvPicPr>
            <p:cNvPr id="28" name="Picture 25">
              <a:extLst>
                <a:ext uri="{FF2B5EF4-FFF2-40B4-BE49-F238E27FC236}">
                  <a16:creationId xmlns:a16="http://schemas.microsoft.com/office/drawing/2014/main" id="{B42141D0-ECAD-43CD-8254-C86EEF79A6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4400" y="3918586"/>
              <a:ext cx="861243" cy="605034"/>
            </a:xfrm>
            <a:prstGeom prst="rect">
              <a:avLst/>
            </a:prstGeom>
          </p:spPr>
        </p:pic>
        <p:sp>
          <p:nvSpPr>
            <p:cNvPr id="29" name="TextBox 26">
              <a:extLst>
                <a:ext uri="{FF2B5EF4-FFF2-40B4-BE49-F238E27FC236}">
                  <a16:creationId xmlns:a16="http://schemas.microsoft.com/office/drawing/2014/main" id="{651A14B6-F248-4C6E-A94F-325B8F06A1F9}"/>
                </a:ext>
              </a:extLst>
            </p:cNvPr>
            <p:cNvSpPr txBox="1"/>
            <p:nvPr/>
          </p:nvSpPr>
          <p:spPr>
            <a:xfrm>
              <a:off x="4876217" y="3953867"/>
              <a:ext cx="556505" cy="395471"/>
            </a:xfrm>
            <a:prstGeom prst="rect">
              <a:avLst/>
            </a:prstGeom>
            <a:noFill/>
          </p:spPr>
          <p:txBody>
            <a:bodyPr wrap="none" rtlCol="0">
              <a:spAutoFit/>
            </a:bodyPr>
            <a:lstStyle/>
            <a:p>
              <a:r>
                <a:rPr lang="en-US" sz="1600" b="1" dirty="0">
                  <a:solidFill>
                    <a:schemeClr val="bg1"/>
                  </a:solidFill>
                </a:rPr>
                <a:t>03</a:t>
              </a:r>
            </a:p>
          </p:txBody>
        </p:sp>
      </p:grpSp>
      <p:grpSp>
        <p:nvGrpSpPr>
          <p:cNvPr id="30" name="Group 27">
            <a:extLst>
              <a:ext uri="{FF2B5EF4-FFF2-40B4-BE49-F238E27FC236}">
                <a16:creationId xmlns:a16="http://schemas.microsoft.com/office/drawing/2014/main" id="{332D56EB-9BF1-4C07-B647-FA1FCC0A5791}"/>
              </a:ext>
            </a:extLst>
          </p:cNvPr>
          <p:cNvGrpSpPr/>
          <p:nvPr userDrawn="1"/>
        </p:nvGrpSpPr>
        <p:grpSpPr>
          <a:xfrm>
            <a:off x="10657238" y="4279196"/>
            <a:ext cx="737292" cy="517956"/>
            <a:chOff x="4724400" y="3918586"/>
            <a:chExt cx="861243" cy="605034"/>
          </a:xfrm>
        </p:grpSpPr>
        <p:pic>
          <p:nvPicPr>
            <p:cNvPr id="31" name="Picture 28">
              <a:extLst>
                <a:ext uri="{FF2B5EF4-FFF2-40B4-BE49-F238E27FC236}">
                  <a16:creationId xmlns:a16="http://schemas.microsoft.com/office/drawing/2014/main" id="{75DDC741-3160-4458-9AD4-6428B545EE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4400" y="3918586"/>
              <a:ext cx="861243" cy="605034"/>
            </a:xfrm>
            <a:prstGeom prst="rect">
              <a:avLst/>
            </a:prstGeom>
          </p:spPr>
        </p:pic>
        <p:sp>
          <p:nvSpPr>
            <p:cNvPr id="32" name="TextBox 29">
              <a:extLst>
                <a:ext uri="{FF2B5EF4-FFF2-40B4-BE49-F238E27FC236}">
                  <a16:creationId xmlns:a16="http://schemas.microsoft.com/office/drawing/2014/main" id="{F5FFF406-56FD-460E-A91B-AF247F99E109}"/>
                </a:ext>
              </a:extLst>
            </p:cNvPr>
            <p:cNvSpPr txBox="1"/>
            <p:nvPr/>
          </p:nvSpPr>
          <p:spPr>
            <a:xfrm>
              <a:off x="4876217" y="3953867"/>
              <a:ext cx="556505" cy="395471"/>
            </a:xfrm>
            <a:prstGeom prst="rect">
              <a:avLst/>
            </a:prstGeom>
            <a:noFill/>
          </p:spPr>
          <p:txBody>
            <a:bodyPr wrap="none" rtlCol="0">
              <a:spAutoFit/>
            </a:bodyPr>
            <a:lstStyle/>
            <a:p>
              <a:r>
                <a:rPr lang="en-US" sz="1600" b="1" dirty="0">
                  <a:solidFill>
                    <a:schemeClr val="bg1"/>
                  </a:solidFill>
                </a:rPr>
                <a:t>04</a:t>
              </a:r>
            </a:p>
          </p:txBody>
        </p:sp>
      </p:grpSp>
    </p:spTree>
    <p:extLst>
      <p:ext uri="{BB962C8B-B14F-4D97-AF65-F5344CB8AC3E}">
        <p14:creationId xmlns:p14="http://schemas.microsoft.com/office/powerpoint/2010/main" val="1655356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ith shape 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C4695C-BC1B-4C75-951C-93136C6F292C}"/>
              </a:ext>
            </a:extLst>
          </p:cNvPr>
          <p:cNvSpPr>
            <a:spLocks noGrp="1"/>
          </p:cNvSpPr>
          <p:nvPr>
            <p:ph type="title" hasCustomPrompt="1"/>
          </p:nvPr>
        </p:nvSpPr>
        <p:spPr/>
        <p:txBody>
          <a:bodyPr/>
          <a:lstStyle>
            <a:lvl1pPr>
              <a:defRPr/>
            </a:lvl1pPr>
          </a:lstStyle>
          <a:p>
            <a:r>
              <a:rPr lang="en-US" noProof="0"/>
              <a:t>Modifiez le style du titre</a:t>
            </a:r>
          </a:p>
        </p:txBody>
      </p:sp>
      <p:sp>
        <p:nvSpPr>
          <p:cNvPr id="3" name="Freeform 24">
            <a:extLst>
              <a:ext uri="{FF2B5EF4-FFF2-40B4-BE49-F238E27FC236}">
                <a16:creationId xmlns:a16="http://schemas.microsoft.com/office/drawing/2014/main" id="{B9F27177-1D8C-43C4-9482-BCCDCD60EC61}"/>
              </a:ext>
            </a:extLst>
          </p:cNvPr>
          <p:cNvSpPr/>
          <p:nvPr userDrawn="1"/>
        </p:nvSpPr>
        <p:spPr>
          <a:xfrm>
            <a:off x="9337692" y="-26986"/>
            <a:ext cx="2854308" cy="5795285"/>
          </a:xfrm>
          <a:custGeom>
            <a:avLst/>
            <a:gdLst>
              <a:gd name="connsiteX0" fmla="*/ 0 w 2854308"/>
              <a:gd name="connsiteY0" fmla="*/ 0 h 5795285"/>
              <a:gd name="connsiteX1" fmla="*/ 2854308 w 2854308"/>
              <a:gd name="connsiteY1" fmla="*/ 0 h 5795285"/>
              <a:gd name="connsiteX2" fmla="*/ 2854308 w 2854308"/>
              <a:gd name="connsiteY2" fmla="*/ 5707955 h 5795285"/>
              <a:gd name="connsiteX3" fmla="*/ 2524513 w 2854308"/>
              <a:gd name="connsiteY3" fmla="*/ 5750975 h 5795285"/>
              <a:gd name="connsiteX4" fmla="*/ 0 w 2854308"/>
              <a:gd name="connsiteY4" fmla="*/ 4639889 h 5795285"/>
              <a:gd name="connsiteX5" fmla="*/ 0 w 2854308"/>
              <a:gd name="connsiteY5" fmla="*/ 0 h 579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4308" h="5795285">
                <a:moveTo>
                  <a:pt x="0" y="0"/>
                </a:moveTo>
                <a:lnTo>
                  <a:pt x="2854308" y="0"/>
                </a:lnTo>
                <a:lnTo>
                  <a:pt x="2854308" y="5707955"/>
                </a:lnTo>
                <a:lnTo>
                  <a:pt x="2524513" y="5750975"/>
                </a:lnTo>
                <a:cubicBezTo>
                  <a:pt x="1376540" y="5878597"/>
                  <a:pt x="0" y="5793270"/>
                  <a:pt x="0" y="4639889"/>
                </a:cubicBezTo>
                <a:cubicBezTo>
                  <a:pt x="0" y="0"/>
                  <a:pt x="0" y="0"/>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 name="Text Placeholder 7">
            <a:extLst>
              <a:ext uri="{FF2B5EF4-FFF2-40B4-BE49-F238E27FC236}">
                <a16:creationId xmlns:a16="http://schemas.microsoft.com/office/drawing/2014/main" id="{1D44720B-624B-4F4A-8826-188549448851}"/>
              </a:ext>
            </a:extLst>
          </p:cNvPr>
          <p:cNvSpPr>
            <a:spLocks noGrp="1"/>
          </p:cNvSpPr>
          <p:nvPr>
            <p:ph type="body" sz="quarter" idx="33" hasCustomPrompt="1"/>
          </p:nvPr>
        </p:nvSpPr>
        <p:spPr>
          <a:xfrm>
            <a:off x="396000" y="4140000"/>
            <a:ext cx="3473833" cy="2256236"/>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b="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5" name="Text Placeholder 7">
            <a:extLst>
              <a:ext uri="{FF2B5EF4-FFF2-40B4-BE49-F238E27FC236}">
                <a16:creationId xmlns:a16="http://schemas.microsoft.com/office/drawing/2014/main" id="{97AB5FFA-6BAB-4E34-ACC4-A4E69069A9F7}"/>
              </a:ext>
            </a:extLst>
          </p:cNvPr>
          <p:cNvSpPr>
            <a:spLocks noGrp="1"/>
          </p:cNvSpPr>
          <p:nvPr>
            <p:ph type="body" sz="quarter" idx="34" hasCustomPrompt="1"/>
          </p:nvPr>
        </p:nvSpPr>
        <p:spPr>
          <a:xfrm>
            <a:off x="4151784" y="4125514"/>
            <a:ext cx="3473833" cy="2256236"/>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b="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6" name="Text Placeholder 7">
            <a:extLst>
              <a:ext uri="{FF2B5EF4-FFF2-40B4-BE49-F238E27FC236}">
                <a16:creationId xmlns:a16="http://schemas.microsoft.com/office/drawing/2014/main" id="{93D28BA9-BCF2-450B-A626-01A89ECDAFD7}"/>
              </a:ext>
            </a:extLst>
          </p:cNvPr>
          <p:cNvSpPr>
            <a:spLocks noGrp="1"/>
          </p:cNvSpPr>
          <p:nvPr>
            <p:ph type="body" sz="quarter" idx="35" hasCustomPrompt="1"/>
          </p:nvPr>
        </p:nvSpPr>
        <p:spPr>
          <a:xfrm>
            <a:off x="9965600" y="1403849"/>
            <a:ext cx="1962875" cy="2327674"/>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8" name="Picture Placeholder 17">
            <a:extLst>
              <a:ext uri="{FF2B5EF4-FFF2-40B4-BE49-F238E27FC236}">
                <a16:creationId xmlns:a16="http://schemas.microsoft.com/office/drawing/2014/main" id="{BE0ED4D7-4C9A-48CC-84D7-454ADD394594}"/>
              </a:ext>
            </a:extLst>
          </p:cNvPr>
          <p:cNvSpPr>
            <a:spLocks noGrp="1"/>
          </p:cNvSpPr>
          <p:nvPr>
            <p:ph type="pic" sz="quarter" idx="38"/>
          </p:nvPr>
        </p:nvSpPr>
        <p:spPr>
          <a:xfrm>
            <a:off x="7648238" y="1853827"/>
            <a:ext cx="2486362" cy="4629841"/>
          </a:xfrm>
          <a:prstGeom prst="rect">
            <a:avLst/>
          </a:prstGeom>
          <a:noFill/>
        </p:spPr>
        <p:txBody>
          <a:bodyPr anchor="ctr"/>
          <a:lstStyle>
            <a:lvl1pPr algn="ctr">
              <a:defRPr/>
            </a:lvl1pPr>
          </a:lstStyle>
          <a:p>
            <a:endParaRPr lang="pt-PT" dirty="0"/>
          </a:p>
        </p:txBody>
      </p:sp>
      <p:sp>
        <p:nvSpPr>
          <p:cNvPr id="10" name="Espace réservé du graphique 9">
            <a:extLst>
              <a:ext uri="{FF2B5EF4-FFF2-40B4-BE49-F238E27FC236}">
                <a16:creationId xmlns:a16="http://schemas.microsoft.com/office/drawing/2014/main" id="{90B2E692-F4F9-4226-AFF2-CBBB409A45C1}"/>
              </a:ext>
            </a:extLst>
          </p:cNvPr>
          <p:cNvSpPr>
            <a:spLocks noGrp="1"/>
          </p:cNvSpPr>
          <p:nvPr>
            <p:ph type="chart" sz="quarter" idx="47"/>
          </p:nvPr>
        </p:nvSpPr>
        <p:spPr>
          <a:xfrm>
            <a:off x="396000" y="1440000"/>
            <a:ext cx="7200000" cy="2340000"/>
          </a:xfrm>
        </p:spPr>
        <p:txBody>
          <a:bodyPr anchor="ctr"/>
          <a:lstStyle>
            <a:lvl1pPr algn="ctr">
              <a:defRPr/>
            </a:lvl1pPr>
          </a:lstStyle>
          <a:p>
            <a:endParaRPr lang="en-US" dirty="0"/>
          </a:p>
        </p:txBody>
      </p:sp>
    </p:spTree>
    <p:extLst>
      <p:ext uri="{BB962C8B-B14F-4D97-AF65-F5344CB8AC3E}">
        <p14:creationId xmlns:p14="http://schemas.microsoft.com/office/powerpoint/2010/main" val="339977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shape 4">
    <p:bg>
      <p:bgPr>
        <a:solidFill>
          <a:schemeClr val="bg1">
            <a:alpha val="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C4695C-BC1B-4C75-951C-93136C6F292C}"/>
              </a:ext>
            </a:extLst>
          </p:cNvPr>
          <p:cNvSpPr>
            <a:spLocks noGrp="1"/>
          </p:cNvSpPr>
          <p:nvPr>
            <p:ph type="title" hasCustomPrompt="1"/>
          </p:nvPr>
        </p:nvSpPr>
        <p:spPr/>
        <p:txBody>
          <a:bodyPr/>
          <a:lstStyle>
            <a:lvl1pPr>
              <a:defRPr/>
            </a:lvl1pPr>
          </a:lstStyle>
          <a:p>
            <a:r>
              <a:rPr lang="en-US" noProof="0"/>
              <a:t>Modifiez le style du titre</a:t>
            </a:r>
          </a:p>
        </p:txBody>
      </p:sp>
      <p:sp>
        <p:nvSpPr>
          <p:cNvPr id="3" name="Freeform 15">
            <a:extLst>
              <a:ext uri="{FF2B5EF4-FFF2-40B4-BE49-F238E27FC236}">
                <a16:creationId xmlns:a16="http://schemas.microsoft.com/office/drawing/2014/main" id="{005ED0D9-5740-4AC1-ADDD-56A9F2217C30}"/>
              </a:ext>
            </a:extLst>
          </p:cNvPr>
          <p:cNvSpPr/>
          <p:nvPr userDrawn="1"/>
        </p:nvSpPr>
        <p:spPr>
          <a:xfrm>
            <a:off x="0" y="3664030"/>
            <a:ext cx="8472264" cy="3193971"/>
          </a:xfrm>
          <a:custGeom>
            <a:avLst/>
            <a:gdLst>
              <a:gd name="connsiteX0" fmla="*/ 0 w 10105936"/>
              <a:gd name="connsiteY0" fmla="*/ 0 h 3809851"/>
              <a:gd name="connsiteX1" fmla="*/ 5362334 w 10105936"/>
              <a:gd name="connsiteY1" fmla="*/ 1015711 h 3809851"/>
              <a:gd name="connsiteX2" fmla="*/ 10105936 w 10105936"/>
              <a:gd name="connsiteY2" fmla="*/ 2151930 h 3809851"/>
              <a:gd name="connsiteX3" fmla="*/ 10105936 w 10105936"/>
              <a:gd name="connsiteY3" fmla="*/ 3601192 h 3809851"/>
              <a:gd name="connsiteX4" fmla="*/ 10105936 w 10105936"/>
              <a:gd name="connsiteY4" fmla="*/ 3809851 h 3809851"/>
              <a:gd name="connsiteX5" fmla="*/ 0 w 10105936"/>
              <a:gd name="connsiteY5" fmla="*/ 3809851 h 3809851"/>
              <a:gd name="connsiteX6" fmla="*/ 0 w 10105936"/>
              <a:gd name="connsiteY6" fmla="*/ 3761009 h 3809851"/>
              <a:gd name="connsiteX7" fmla="*/ 0 w 10105936"/>
              <a:gd name="connsiteY7" fmla="*/ 0 h 380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5936" h="3809851">
                <a:moveTo>
                  <a:pt x="0" y="0"/>
                </a:moveTo>
                <a:cubicBezTo>
                  <a:pt x="137496" y="17215"/>
                  <a:pt x="3832694" y="688618"/>
                  <a:pt x="5362334" y="1015711"/>
                </a:cubicBezTo>
                <a:cubicBezTo>
                  <a:pt x="7098217" y="1377235"/>
                  <a:pt x="8679418" y="1755975"/>
                  <a:pt x="10105936" y="2151930"/>
                </a:cubicBezTo>
                <a:cubicBezTo>
                  <a:pt x="10105936" y="2151930"/>
                  <a:pt x="10105936" y="2151930"/>
                  <a:pt x="10105936" y="3601192"/>
                </a:cubicBezTo>
                <a:lnTo>
                  <a:pt x="10105936" y="3809851"/>
                </a:lnTo>
                <a:lnTo>
                  <a:pt x="0" y="3809851"/>
                </a:lnTo>
                <a:lnTo>
                  <a:pt x="0" y="3761009"/>
                </a:lnTo>
                <a:cubicBezTo>
                  <a:pt x="0" y="2691837"/>
                  <a:pt x="0" y="1447711"/>
                  <a:pt x="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 name="Text Placeholder 7">
            <a:extLst>
              <a:ext uri="{FF2B5EF4-FFF2-40B4-BE49-F238E27FC236}">
                <a16:creationId xmlns:a16="http://schemas.microsoft.com/office/drawing/2014/main" id="{63E25333-AF71-47A9-9DF0-5D859FDFEE67}"/>
              </a:ext>
            </a:extLst>
          </p:cNvPr>
          <p:cNvSpPr>
            <a:spLocks noGrp="1"/>
          </p:cNvSpPr>
          <p:nvPr>
            <p:ph type="body" sz="quarter" idx="33" hasCustomPrompt="1"/>
          </p:nvPr>
        </p:nvSpPr>
        <p:spPr>
          <a:xfrm>
            <a:off x="360000" y="5423254"/>
            <a:ext cx="9745936" cy="1029934"/>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5" name="Text Placeholder 7">
            <a:extLst>
              <a:ext uri="{FF2B5EF4-FFF2-40B4-BE49-F238E27FC236}">
                <a16:creationId xmlns:a16="http://schemas.microsoft.com/office/drawing/2014/main" id="{B2C87B7A-79DA-4338-A75C-77A4FD60F145}"/>
              </a:ext>
            </a:extLst>
          </p:cNvPr>
          <p:cNvSpPr>
            <a:spLocks noGrp="1"/>
          </p:cNvSpPr>
          <p:nvPr>
            <p:ph type="body" sz="quarter" idx="34" hasCustomPrompt="1"/>
          </p:nvPr>
        </p:nvSpPr>
        <p:spPr>
          <a:xfrm>
            <a:off x="396000" y="4916016"/>
            <a:ext cx="5736001" cy="457200"/>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6" name="Text Placeholder 7">
            <a:extLst>
              <a:ext uri="{FF2B5EF4-FFF2-40B4-BE49-F238E27FC236}">
                <a16:creationId xmlns:a16="http://schemas.microsoft.com/office/drawing/2014/main" id="{C29E3B94-72A6-4A54-A041-7A68EF71C8D3}"/>
              </a:ext>
            </a:extLst>
          </p:cNvPr>
          <p:cNvSpPr>
            <a:spLocks noGrp="1"/>
          </p:cNvSpPr>
          <p:nvPr>
            <p:ph type="body" sz="quarter" idx="35" hasCustomPrompt="1"/>
          </p:nvPr>
        </p:nvSpPr>
        <p:spPr>
          <a:xfrm>
            <a:off x="396000" y="4386808"/>
            <a:ext cx="5736001" cy="457200"/>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1">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7" name="Picture Placeholder 17">
            <a:extLst>
              <a:ext uri="{FF2B5EF4-FFF2-40B4-BE49-F238E27FC236}">
                <a16:creationId xmlns:a16="http://schemas.microsoft.com/office/drawing/2014/main" id="{65A14B7A-E4D2-4DB3-A51F-9712AF70A6F8}"/>
              </a:ext>
            </a:extLst>
          </p:cNvPr>
          <p:cNvSpPr>
            <a:spLocks noGrp="1"/>
          </p:cNvSpPr>
          <p:nvPr>
            <p:ph type="pic" sz="quarter" idx="10"/>
          </p:nvPr>
        </p:nvSpPr>
        <p:spPr>
          <a:xfrm>
            <a:off x="396000" y="2129375"/>
            <a:ext cx="2027083" cy="2061625"/>
          </a:xfrm>
          <a:prstGeom prst="rect">
            <a:avLst/>
          </a:prstGeom>
          <a:solidFill>
            <a:srgbClr val="D9D9D9"/>
          </a:solidFill>
        </p:spPr>
        <p:txBody>
          <a:bodyPr anchor="ctr"/>
          <a:lstStyle>
            <a:lvl1pPr algn="ctr">
              <a:defRPr/>
            </a:lvl1pPr>
          </a:lstStyle>
          <a:p>
            <a:endParaRPr lang="pt-PT"/>
          </a:p>
        </p:txBody>
      </p:sp>
    </p:spTree>
    <p:extLst>
      <p:ext uri="{BB962C8B-B14F-4D97-AF65-F5344CB8AC3E}">
        <p14:creationId xmlns:p14="http://schemas.microsoft.com/office/powerpoint/2010/main" val="3403108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shape 5">
    <p:spTree>
      <p:nvGrpSpPr>
        <p:cNvPr id="1" name=""/>
        <p:cNvGrpSpPr/>
        <p:nvPr/>
      </p:nvGrpSpPr>
      <p:grpSpPr>
        <a:xfrm>
          <a:off x="0" y="0"/>
          <a:ext cx="0" cy="0"/>
          <a:chOff x="0" y="0"/>
          <a:chExt cx="0" cy="0"/>
        </a:xfrm>
      </p:grpSpPr>
      <p:sp>
        <p:nvSpPr>
          <p:cNvPr id="3" name="Freeform 21">
            <a:extLst>
              <a:ext uri="{FF2B5EF4-FFF2-40B4-BE49-F238E27FC236}">
                <a16:creationId xmlns:a16="http://schemas.microsoft.com/office/drawing/2014/main" id="{4B07EBE9-FC0D-473A-B056-841D4546F56B}"/>
              </a:ext>
            </a:extLst>
          </p:cNvPr>
          <p:cNvSpPr/>
          <p:nvPr userDrawn="1"/>
        </p:nvSpPr>
        <p:spPr>
          <a:xfrm>
            <a:off x="-9192" y="0"/>
            <a:ext cx="8056297" cy="6858000"/>
          </a:xfrm>
          <a:custGeom>
            <a:avLst/>
            <a:gdLst>
              <a:gd name="connsiteX0" fmla="*/ 0 w 8056297"/>
              <a:gd name="connsiteY0" fmla="*/ 0 h 6858000"/>
              <a:gd name="connsiteX1" fmla="*/ 8056297 w 8056297"/>
              <a:gd name="connsiteY1" fmla="*/ 0 h 6858000"/>
              <a:gd name="connsiteX2" fmla="*/ 8056297 w 8056297"/>
              <a:gd name="connsiteY2" fmla="*/ 223850 h 6858000"/>
              <a:gd name="connsiteX3" fmla="*/ 8056297 w 8056297"/>
              <a:gd name="connsiteY3" fmla="*/ 6587097 h 6858000"/>
              <a:gd name="connsiteX4" fmla="*/ 8056297 w 8056297"/>
              <a:gd name="connsiteY4" fmla="*/ 6858000 h 6858000"/>
              <a:gd name="connsiteX5" fmla="*/ 3114070 w 8056297"/>
              <a:gd name="connsiteY5" fmla="*/ 6858000 h 6858000"/>
              <a:gd name="connsiteX6" fmla="*/ 2935863 w 8056297"/>
              <a:gd name="connsiteY6" fmla="*/ 6807788 h 6858000"/>
              <a:gd name="connsiteX7" fmla="*/ 0 w 8056297"/>
              <a:gd name="connsiteY7" fmla="*/ 2811350 h 6858000"/>
              <a:gd name="connsiteX8" fmla="*/ 0 w 8056297"/>
              <a:gd name="connsiteY8" fmla="*/ 126445 h 6858000"/>
              <a:gd name="connsiteX9" fmla="*/ 0 w 8056297"/>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56297" h="6858000">
                <a:moveTo>
                  <a:pt x="0" y="0"/>
                </a:moveTo>
                <a:lnTo>
                  <a:pt x="8056297" y="0"/>
                </a:lnTo>
                <a:lnTo>
                  <a:pt x="8056297" y="223850"/>
                </a:lnTo>
                <a:cubicBezTo>
                  <a:pt x="8056297" y="1771667"/>
                  <a:pt x="8056297" y="3835422"/>
                  <a:pt x="8056297" y="6587097"/>
                </a:cubicBezTo>
                <a:lnTo>
                  <a:pt x="8056297" y="6858000"/>
                </a:lnTo>
                <a:lnTo>
                  <a:pt x="3114070" y="6858000"/>
                </a:lnTo>
                <a:lnTo>
                  <a:pt x="2935863" y="6807788"/>
                </a:lnTo>
                <a:cubicBezTo>
                  <a:pt x="1205245" y="6277787"/>
                  <a:pt x="0" y="4673939"/>
                  <a:pt x="0" y="2811350"/>
                </a:cubicBezTo>
                <a:cubicBezTo>
                  <a:pt x="0" y="2811350"/>
                  <a:pt x="0" y="2811350"/>
                  <a:pt x="0" y="126445"/>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 name="Titre 1">
            <a:extLst>
              <a:ext uri="{FF2B5EF4-FFF2-40B4-BE49-F238E27FC236}">
                <a16:creationId xmlns:a16="http://schemas.microsoft.com/office/drawing/2014/main" id="{6AC4695C-BC1B-4C75-951C-93136C6F292C}"/>
              </a:ext>
            </a:extLst>
          </p:cNvPr>
          <p:cNvSpPr>
            <a:spLocks noGrp="1"/>
          </p:cNvSpPr>
          <p:nvPr>
            <p:ph type="title" hasCustomPrompt="1"/>
          </p:nvPr>
        </p:nvSpPr>
        <p:spPr/>
        <p:txBody>
          <a:bodyPr/>
          <a:lstStyle>
            <a:lvl1pPr>
              <a:defRPr>
                <a:solidFill>
                  <a:schemeClr val="bg1"/>
                </a:solidFill>
              </a:defRPr>
            </a:lvl1pPr>
          </a:lstStyle>
          <a:p>
            <a:r>
              <a:rPr lang="en-US" noProof="0"/>
              <a:t>Modifiez le style du titre</a:t>
            </a:r>
          </a:p>
        </p:txBody>
      </p:sp>
      <p:sp>
        <p:nvSpPr>
          <p:cNvPr id="4" name="Picture Placeholder 48">
            <a:extLst>
              <a:ext uri="{FF2B5EF4-FFF2-40B4-BE49-F238E27FC236}">
                <a16:creationId xmlns:a16="http://schemas.microsoft.com/office/drawing/2014/main" id="{05499993-F978-482C-A7E3-2CC87A10A64C}"/>
              </a:ext>
            </a:extLst>
          </p:cNvPr>
          <p:cNvSpPr>
            <a:spLocks noGrp="1"/>
          </p:cNvSpPr>
          <p:nvPr>
            <p:ph type="pic" sz="quarter" idx="10"/>
          </p:nvPr>
        </p:nvSpPr>
        <p:spPr>
          <a:xfrm>
            <a:off x="396000" y="1440000"/>
            <a:ext cx="6300768" cy="2722563"/>
          </a:xfrm>
          <a:prstGeom prst="rect">
            <a:avLst/>
          </a:prstGeom>
        </p:spPr>
        <p:txBody>
          <a:bodyPr anchor="ctr"/>
          <a:lstStyle>
            <a:lvl1pPr algn="ctr">
              <a:defRPr/>
            </a:lvl1pPr>
          </a:lstStyle>
          <a:p>
            <a:endParaRPr lang="pt-PT"/>
          </a:p>
        </p:txBody>
      </p:sp>
      <p:sp>
        <p:nvSpPr>
          <p:cNvPr id="5" name="Text Placeholder 7">
            <a:extLst>
              <a:ext uri="{FF2B5EF4-FFF2-40B4-BE49-F238E27FC236}">
                <a16:creationId xmlns:a16="http://schemas.microsoft.com/office/drawing/2014/main" id="{1E479B03-68C5-41EA-83D5-E4DFFE8B219D}"/>
              </a:ext>
            </a:extLst>
          </p:cNvPr>
          <p:cNvSpPr>
            <a:spLocks noGrp="1"/>
          </p:cNvSpPr>
          <p:nvPr>
            <p:ph type="body" sz="quarter" idx="33" hasCustomPrompt="1"/>
          </p:nvPr>
        </p:nvSpPr>
        <p:spPr>
          <a:xfrm>
            <a:off x="2057400" y="4495800"/>
            <a:ext cx="4673456" cy="1957388"/>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1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6" name="Text Placeholder 7">
            <a:extLst>
              <a:ext uri="{FF2B5EF4-FFF2-40B4-BE49-F238E27FC236}">
                <a16:creationId xmlns:a16="http://schemas.microsoft.com/office/drawing/2014/main" id="{2E4AC362-34F9-4B4F-B3BC-BE19B9BEE42B}"/>
              </a:ext>
            </a:extLst>
          </p:cNvPr>
          <p:cNvSpPr>
            <a:spLocks noGrp="1"/>
          </p:cNvSpPr>
          <p:nvPr>
            <p:ph type="body" sz="quarter" idx="35" hasCustomPrompt="1"/>
          </p:nvPr>
        </p:nvSpPr>
        <p:spPr>
          <a:xfrm>
            <a:off x="8181521" y="1424119"/>
            <a:ext cx="3602492" cy="310556"/>
          </a:xfrm>
          <a:prstGeom prst="rect">
            <a:avLst/>
          </a:prstGeom>
        </p:spPr>
        <p:txBody>
          <a:bodyPr wrap="square"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1">
                <a:solidFill>
                  <a:schemeClr val="accent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7" name="Picture Placeholder 48">
            <a:extLst>
              <a:ext uri="{FF2B5EF4-FFF2-40B4-BE49-F238E27FC236}">
                <a16:creationId xmlns:a16="http://schemas.microsoft.com/office/drawing/2014/main" id="{A5473A73-00C8-46E5-B3BB-C3A3CFA926F5}"/>
              </a:ext>
            </a:extLst>
          </p:cNvPr>
          <p:cNvSpPr>
            <a:spLocks noGrp="1"/>
          </p:cNvSpPr>
          <p:nvPr>
            <p:ph type="pic" sz="quarter" idx="36"/>
          </p:nvPr>
        </p:nvSpPr>
        <p:spPr>
          <a:xfrm>
            <a:off x="6851208" y="2611755"/>
            <a:ext cx="1635177" cy="3841433"/>
          </a:xfrm>
          <a:prstGeom prst="rect">
            <a:avLst/>
          </a:prstGeom>
        </p:spPr>
        <p:txBody>
          <a:bodyPr anchor="ctr"/>
          <a:lstStyle>
            <a:lvl1pPr algn="ctr">
              <a:defRPr/>
            </a:lvl1pPr>
          </a:lstStyle>
          <a:p>
            <a:endParaRPr lang="pt-PT"/>
          </a:p>
        </p:txBody>
      </p:sp>
      <p:sp>
        <p:nvSpPr>
          <p:cNvPr id="8" name="Espace réservé du texte 2">
            <a:extLst>
              <a:ext uri="{FF2B5EF4-FFF2-40B4-BE49-F238E27FC236}">
                <a16:creationId xmlns:a16="http://schemas.microsoft.com/office/drawing/2014/main" id="{E0290EEC-BB50-46CF-B806-EE9D50B84E63}"/>
              </a:ext>
            </a:extLst>
          </p:cNvPr>
          <p:cNvSpPr>
            <a:spLocks noGrp="1"/>
          </p:cNvSpPr>
          <p:nvPr>
            <p:ph type="body" sz="quarter" idx="37"/>
          </p:nvPr>
        </p:nvSpPr>
        <p:spPr>
          <a:xfrm>
            <a:off x="8181975" y="1811338"/>
            <a:ext cx="3746500" cy="4570412"/>
          </a:xfrm>
          <a:prstGeom prst="rect">
            <a:avLst/>
          </a:prstGeom>
        </p:spPr>
        <p:txBody>
          <a:bodyPr>
            <a:normAutofit/>
          </a:bodyPr>
          <a:lstStyle>
            <a:lvl1pPr>
              <a:defRPr sz="1400"/>
            </a:lvl1pPr>
            <a:lvl2pPr>
              <a:defRPr sz="1200"/>
            </a:lvl2pPr>
            <a:lvl3pPr>
              <a:defRPr sz="1100"/>
            </a:lvl3pPr>
            <a:lvl4pPr>
              <a:defRPr sz="1050"/>
            </a:lvl4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2980584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C4695C-BC1B-4C75-951C-93136C6F292C}"/>
              </a:ext>
            </a:extLst>
          </p:cNvPr>
          <p:cNvSpPr>
            <a:spLocks noGrp="1"/>
          </p:cNvSpPr>
          <p:nvPr>
            <p:ph type="title" hasCustomPrompt="1"/>
          </p:nvPr>
        </p:nvSpPr>
        <p:spPr/>
        <p:txBody>
          <a:bodyPr/>
          <a:lstStyle/>
          <a:p>
            <a:r>
              <a:rPr lang="en-US" noProof="0"/>
              <a:t>Modifiez le style du titre</a:t>
            </a:r>
          </a:p>
        </p:txBody>
      </p:sp>
      <p:sp>
        <p:nvSpPr>
          <p:cNvPr id="3" name="Picture Placeholder 17">
            <a:extLst>
              <a:ext uri="{FF2B5EF4-FFF2-40B4-BE49-F238E27FC236}">
                <a16:creationId xmlns:a16="http://schemas.microsoft.com/office/drawing/2014/main" id="{C8E0B656-36C5-49F3-9D0D-F16AB2D3E6B9}"/>
              </a:ext>
            </a:extLst>
          </p:cNvPr>
          <p:cNvSpPr>
            <a:spLocks noGrp="1"/>
          </p:cNvSpPr>
          <p:nvPr>
            <p:ph type="pic" sz="quarter" idx="38"/>
          </p:nvPr>
        </p:nvSpPr>
        <p:spPr>
          <a:xfrm>
            <a:off x="6240463" y="1440000"/>
            <a:ext cx="5951536" cy="4941750"/>
          </a:xfrm>
          <a:prstGeom prst="rect">
            <a:avLst/>
          </a:prstGeom>
          <a:noFill/>
        </p:spPr>
        <p:txBody>
          <a:bodyPr anchor="ctr"/>
          <a:lstStyle>
            <a:lvl1pPr algn="ctr">
              <a:defRPr/>
            </a:lvl1pPr>
          </a:lstStyle>
          <a:p>
            <a:endParaRPr lang="pt-PT" dirty="0"/>
          </a:p>
        </p:txBody>
      </p:sp>
      <p:sp>
        <p:nvSpPr>
          <p:cNvPr id="6" name="Espace réservé du texte 5">
            <a:extLst>
              <a:ext uri="{FF2B5EF4-FFF2-40B4-BE49-F238E27FC236}">
                <a16:creationId xmlns:a16="http://schemas.microsoft.com/office/drawing/2014/main" id="{0F0A9670-1251-4E87-8D28-67C68D5BCD1E}"/>
              </a:ext>
            </a:extLst>
          </p:cNvPr>
          <p:cNvSpPr>
            <a:spLocks noGrp="1"/>
          </p:cNvSpPr>
          <p:nvPr>
            <p:ph type="body" sz="quarter" idx="39" hasCustomPrompt="1"/>
          </p:nvPr>
        </p:nvSpPr>
        <p:spPr>
          <a:xfrm>
            <a:off x="395288" y="1440000"/>
            <a:ext cx="5700712" cy="4941750"/>
          </a:xfrm>
        </p:spPr>
        <p:txBody>
          <a:bodyPr/>
          <a:lstStyle>
            <a:lvl4pPr>
              <a:defRPr/>
            </a:lvl4pPr>
            <a:lvl5pPr marL="766762" indent="0">
              <a:buNone/>
              <a:defRPr/>
            </a:lvl5pPr>
          </a:lstStyle>
          <a:p>
            <a:pPr lvl="0"/>
            <a:r>
              <a:rPr lang="en-US" noProof="0"/>
              <a:t>Modifier les styles du texte du masque</a:t>
            </a:r>
          </a:p>
          <a:p>
            <a:pPr lvl="1"/>
            <a:r>
              <a:rPr lang="en-US" noProof="0"/>
              <a:t>Deuxième niveau</a:t>
            </a:r>
          </a:p>
          <a:p>
            <a:pPr lvl="2"/>
            <a:r>
              <a:rPr lang="en-US" noProof="0"/>
              <a:t>Troisième niveau</a:t>
            </a:r>
          </a:p>
          <a:p>
            <a:pPr lvl="3"/>
            <a:r>
              <a:rPr lang="en-US" noProof="0"/>
              <a:t>Quatrième niveau</a:t>
            </a:r>
          </a:p>
        </p:txBody>
      </p:sp>
    </p:spTree>
    <p:extLst>
      <p:ext uri="{BB962C8B-B14F-4D97-AF65-F5344CB8AC3E}">
        <p14:creationId xmlns:p14="http://schemas.microsoft.com/office/powerpoint/2010/main" val="895894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C4695C-BC1B-4C75-951C-93136C6F292C}"/>
              </a:ext>
            </a:extLst>
          </p:cNvPr>
          <p:cNvSpPr>
            <a:spLocks noGrp="1"/>
          </p:cNvSpPr>
          <p:nvPr>
            <p:ph type="title" hasCustomPrompt="1"/>
          </p:nvPr>
        </p:nvSpPr>
        <p:spPr/>
        <p:txBody>
          <a:bodyPr/>
          <a:lstStyle>
            <a:lvl1pPr>
              <a:defRPr/>
            </a:lvl1pPr>
          </a:lstStyle>
          <a:p>
            <a:r>
              <a:rPr lang="en-US" noProof="0"/>
              <a:t>Modifiez le style du titre</a:t>
            </a:r>
          </a:p>
        </p:txBody>
      </p:sp>
      <p:sp>
        <p:nvSpPr>
          <p:cNvPr id="4" name="Espace réservé du tableau 3">
            <a:extLst>
              <a:ext uri="{FF2B5EF4-FFF2-40B4-BE49-F238E27FC236}">
                <a16:creationId xmlns:a16="http://schemas.microsoft.com/office/drawing/2014/main" id="{9860F927-93AF-47E5-8D95-FF388D3BFC54}"/>
              </a:ext>
            </a:extLst>
          </p:cNvPr>
          <p:cNvSpPr>
            <a:spLocks noGrp="1"/>
          </p:cNvSpPr>
          <p:nvPr>
            <p:ph type="tbl" sz="quarter" idx="10"/>
          </p:nvPr>
        </p:nvSpPr>
        <p:spPr>
          <a:xfrm>
            <a:off x="395288" y="2132856"/>
            <a:ext cx="11520487" cy="4248894"/>
          </a:xfrm>
        </p:spPr>
        <p:txBody>
          <a:bodyPr anchor="ctr"/>
          <a:lstStyle>
            <a:lvl1pPr algn="ctr">
              <a:defRPr/>
            </a:lvl1pPr>
          </a:lstStyle>
          <a:p>
            <a:endParaRPr lang="en-US"/>
          </a:p>
        </p:txBody>
      </p:sp>
      <p:sp>
        <p:nvSpPr>
          <p:cNvPr id="5" name="Espace réservé du texte 2">
            <a:extLst>
              <a:ext uri="{FF2B5EF4-FFF2-40B4-BE49-F238E27FC236}">
                <a16:creationId xmlns:a16="http://schemas.microsoft.com/office/drawing/2014/main" id="{59DE6943-EC89-42D3-AF34-E39DF0EB3649}"/>
              </a:ext>
            </a:extLst>
          </p:cNvPr>
          <p:cNvSpPr>
            <a:spLocks noGrp="1"/>
          </p:cNvSpPr>
          <p:nvPr>
            <p:ph type="body" idx="1" hasCustomPrompt="1"/>
          </p:nvPr>
        </p:nvSpPr>
        <p:spPr>
          <a:xfrm>
            <a:off x="395998" y="1440000"/>
            <a:ext cx="11519289" cy="692856"/>
          </a:xfrm>
        </p:spPr>
        <p:txBody>
          <a:bodyPr anchor="t"/>
          <a:lstStyle>
            <a:lvl1pPr marL="0" indent="0" algn="l">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Modifier les styles du texte du masque</a:t>
            </a:r>
          </a:p>
        </p:txBody>
      </p:sp>
    </p:spTree>
    <p:extLst>
      <p:ext uri="{BB962C8B-B14F-4D97-AF65-F5344CB8AC3E}">
        <p14:creationId xmlns:p14="http://schemas.microsoft.com/office/powerpoint/2010/main" val="906374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harts with header">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C4695C-BC1B-4C75-951C-93136C6F292C}"/>
              </a:ext>
            </a:extLst>
          </p:cNvPr>
          <p:cNvSpPr>
            <a:spLocks noGrp="1"/>
          </p:cNvSpPr>
          <p:nvPr>
            <p:ph type="title" hasCustomPrompt="1"/>
          </p:nvPr>
        </p:nvSpPr>
        <p:spPr/>
        <p:txBody>
          <a:bodyPr/>
          <a:lstStyle>
            <a:lvl1pPr>
              <a:defRPr/>
            </a:lvl1pPr>
          </a:lstStyle>
          <a:p>
            <a:r>
              <a:rPr lang="en-US" noProof="0"/>
              <a:t>Modifiez le style du titre</a:t>
            </a:r>
          </a:p>
        </p:txBody>
      </p:sp>
      <p:sp>
        <p:nvSpPr>
          <p:cNvPr id="3" name="Chart Placeholder 18">
            <a:extLst>
              <a:ext uri="{FF2B5EF4-FFF2-40B4-BE49-F238E27FC236}">
                <a16:creationId xmlns:a16="http://schemas.microsoft.com/office/drawing/2014/main" id="{D07CEEB3-F05B-4A7A-A34B-6164F7E59119}"/>
              </a:ext>
            </a:extLst>
          </p:cNvPr>
          <p:cNvSpPr>
            <a:spLocks noGrp="1"/>
          </p:cNvSpPr>
          <p:nvPr>
            <p:ph type="chart" sz="quarter" idx="44"/>
          </p:nvPr>
        </p:nvSpPr>
        <p:spPr>
          <a:xfrm>
            <a:off x="396000" y="1873622"/>
            <a:ext cx="5543550" cy="3571601"/>
          </a:xfrm>
          <a:prstGeom prst="rect">
            <a:avLst/>
          </a:prstGeom>
        </p:spPr>
        <p:txBody>
          <a:bodyPr anchor="ctr"/>
          <a:lstStyle>
            <a:lvl1pPr marL="0" indent="0" algn="ctr">
              <a:buNone/>
              <a:defRPr sz="2000"/>
            </a:lvl1pPr>
          </a:lstStyle>
          <a:p>
            <a:endParaRPr lang="en-US" noProof="0"/>
          </a:p>
        </p:txBody>
      </p:sp>
      <p:sp>
        <p:nvSpPr>
          <p:cNvPr id="4" name="Text Placeholder 29">
            <a:extLst>
              <a:ext uri="{FF2B5EF4-FFF2-40B4-BE49-F238E27FC236}">
                <a16:creationId xmlns:a16="http://schemas.microsoft.com/office/drawing/2014/main" id="{0167E05D-6E5A-4441-B4F7-9F3ADECD8C4A}"/>
              </a:ext>
            </a:extLst>
          </p:cNvPr>
          <p:cNvSpPr>
            <a:spLocks noGrp="1"/>
          </p:cNvSpPr>
          <p:nvPr>
            <p:ph type="body" sz="quarter" idx="41" hasCustomPrompt="1"/>
          </p:nvPr>
        </p:nvSpPr>
        <p:spPr>
          <a:xfrm>
            <a:off x="396000" y="5575682"/>
            <a:ext cx="5543551" cy="806068"/>
          </a:xfrm>
          <a:prstGeom prst="rect">
            <a:avLst/>
          </a:prstGeom>
        </p:spPr>
        <p:txBody>
          <a:bodyPr>
            <a:noAutofit/>
          </a:bodyPr>
          <a:lstStyle>
            <a:lvl1pPr marL="0" indent="0" algn="l">
              <a:lnSpc>
                <a:spcPts val="1600"/>
              </a:lnSpc>
              <a:spcBef>
                <a:spcPts val="0"/>
              </a:spcBef>
              <a:spcAft>
                <a:spcPts val="0"/>
              </a:spcAft>
              <a:buNone/>
              <a:defRPr sz="1400">
                <a:solidFill>
                  <a:schemeClr val="tx1"/>
                </a:solidFill>
              </a:defRPr>
            </a:lvl1pPr>
            <a:lvl2pPr algn="ctr">
              <a:defRPr/>
            </a:lvl2pPr>
            <a:lvl3pPr algn="ctr">
              <a:defRPr/>
            </a:lvl3pPr>
            <a:lvl4pPr algn="ctr">
              <a:defRPr/>
            </a:lvl4pPr>
            <a:lvl5pPr algn="ctr">
              <a:defRPr/>
            </a:lvl5pPr>
          </a:lstStyle>
          <a:p>
            <a:pPr lvl="0"/>
            <a:r>
              <a:rPr lang="en-US" dirty="0"/>
              <a:t>Click to insert text</a:t>
            </a:r>
          </a:p>
        </p:txBody>
      </p:sp>
      <p:sp>
        <p:nvSpPr>
          <p:cNvPr id="5" name="Text Placeholder 29">
            <a:extLst>
              <a:ext uri="{FF2B5EF4-FFF2-40B4-BE49-F238E27FC236}">
                <a16:creationId xmlns:a16="http://schemas.microsoft.com/office/drawing/2014/main" id="{A5AFC11C-9D23-437D-8241-6DBF1C7BE632}"/>
              </a:ext>
            </a:extLst>
          </p:cNvPr>
          <p:cNvSpPr>
            <a:spLocks noGrp="1"/>
          </p:cNvSpPr>
          <p:nvPr>
            <p:ph type="body" sz="quarter" idx="42" hasCustomPrompt="1"/>
          </p:nvPr>
        </p:nvSpPr>
        <p:spPr>
          <a:xfrm>
            <a:off x="6385098" y="5575682"/>
            <a:ext cx="5543550" cy="806068"/>
          </a:xfrm>
          <a:prstGeom prst="rect">
            <a:avLst/>
          </a:prstGeom>
        </p:spPr>
        <p:txBody>
          <a:bodyPr>
            <a:noAutofit/>
          </a:bodyPr>
          <a:lstStyle>
            <a:lvl1pPr marL="0" indent="0" algn="l">
              <a:lnSpc>
                <a:spcPts val="1600"/>
              </a:lnSpc>
              <a:spcBef>
                <a:spcPts val="0"/>
              </a:spcBef>
              <a:spcAft>
                <a:spcPts val="0"/>
              </a:spcAft>
              <a:buNone/>
              <a:defRPr sz="1400">
                <a:solidFill>
                  <a:schemeClr val="tx1"/>
                </a:solidFill>
              </a:defRPr>
            </a:lvl1pPr>
            <a:lvl2pPr algn="ctr">
              <a:defRPr/>
            </a:lvl2pPr>
            <a:lvl3pPr algn="ctr">
              <a:defRPr/>
            </a:lvl3pPr>
            <a:lvl4pPr algn="ctr">
              <a:defRPr/>
            </a:lvl4pPr>
            <a:lvl5pPr algn="ctr">
              <a:defRPr/>
            </a:lvl5pPr>
          </a:lstStyle>
          <a:p>
            <a:pPr lvl="0"/>
            <a:r>
              <a:rPr lang="en-US" dirty="0"/>
              <a:t>Click to insert text</a:t>
            </a:r>
          </a:p>
        </p:txBody>
      </p:sp>
      <p:sp>
        <p:nvSpPr>
          <p:cNvPr id="6" name="Text Placeholder 4">
            <a:extLst>
              <a:ext uri="{FF2B5EF4-FFF2-40B4-BE49-F238E27FC236}">
                <a16:creationId xmlns:a16="http://schemas.microsoft.com/office/drawing/2014/main" id="{9629740E-D19F-4E86-B1F4-EB8795BFF008}"/>
              </a:ext>
            </a:extLst>
          </p:cNvPr>
          <p:cNvSpPr>
            <a:spLocks noGrp="1"/>
          </p:cNvSpPr>
          <p:nvPr>
            <p:ph type="body" sz="quarter" idx="29" hasCustomPrompt="1"/>
          </p:nvPr>
        </p:nvSpPr>
        <p:spPr>
          <a:xfrm>
            <a:off x="396000" y="1440000"/>
            <a:ext cx="5543551" cy="412363"/>
          </a:xfrm>
          <a:prstGeom prst="rect">
            <a:avLst/>
          </a:prstGeom>
          <a:noFill/>
        </p:spPr>
        <p:txBody>
          <a:bodyPr anchor="ctr">
            <a:noAutofit/>
          </a:bodyPr>
          <a:lstStyle>
            <a:lvl1pPr marL="0" indent="0" algn="l">
              <a:lnSpc>
                <a:spcPts val="1800"/>
              </a:lnSpc>
              <a:buNone/>
              <a:defRPr sz="1600" b="1">
                <a:solidFill>
                  <a:schemeClr val="accent2"/>
                </a:solidFill>
              </a:defRPr>
            </a:lvl1pPr>
            <a:lvl2pPr>
              <a:defRPr sz="1400"/>
            </a:lvl2pPr>
            <a:lvl3pPr>
              <a:defRPr sz="1200"/>
            </a:lvl3pPr>
            <a:lvl4pPr>
              <a:defRPr sz="1100"/>
            </a:lvl4pPr>
            <a:lvl5pPr>
              <a:defRPr sz="1100"/>
            </a:lvl5pPr>
          </a:lstStyle>
          <a:p>
            <a:pPr lvl="0"/>
            <a:r>
              <a:rPr lang="en-US" dirty="0"/>
              <a:t>Click to add chart title</a:t>
            </a:r>
          </a:p>
        </p:txBody>
      </p:sp>
      <p:sp>
        <p:nvSpPr>
          <p:cNvPr id="7" name="Text Placeholder 4">
            <a:extLst>
              <a:ext uri="{FF2B5EF4-FFF2-40B4-BE49-F238E27FC236}">
                <a16:creationId xmlns:a16="http://schemas.microsoft.com/office/drawing/2014/main" id="{A2C7C973-031C-4C00-8BF5-A0ED6AC8012F}"/>
              </a:ext>
            </a:extLst>
          </p:cNvPr>
          <p:cNvSpPr>
            <a:spLocks noGrp="1"/>
          </p:cNvSpPr>
          <p:nvPr>
            <p:ph type="body" sz="quarter" idx="43" hasCustomPrompt="1"/>
          </p:nvPr>
        </p:nvSpPr>
        <p:spPr>
          <a:xfrm>
            <a:off x="6385089" y="1440000"/>
            <a:ext cx="5543550" cy="412363"/>
          </a:xfrm>
          <a:prstGeom prst="rect">
            <a:avLst/>
          </a:prstGeom>
          <a:noFill/>
        </p:spPr>
        <p:txBody>
          <a:bodyPr anchor="ctr">
            <a:noAutofit/>
          </a:bodyPr>
          <a:lstStyle>
            <a:lvl1pPr marL="0" indent="0" algn="l">
              <a:lnSpc>
                <a:spcPts val="1800"/>
              </a:lnSpc>
              <a:buNone/>
              <a:defRPr sz="1600" b="1">
                <a:solidFill>
                  <a:schemeClr val="accent2"/>
                </a:solidFill>
              </a:defRPr>
            </a:lvl1pPr>
            <a:lvl2pPr>
              <a:defRPr sz="1400"/>
            </a:lvl2pPr>
            <a:lvl3pPr>
              <a:defRPr sz="1200"/>
            </a:lvl3pPr>
            <a:lvl4pPr>
              <a:defRPr sz="1100"/>
            </a:lvl4pPr>
            <a:lvl5pPr>
              <a:defRPr sz="1100"/>
            </a:lvl5pPr>
          </a:lstStyle>
          <a:p>
            <a:pPr lvl="0"/>
            <a:r>
              <a:rPr lang="en-US" dirty="0"/>
              <a:t>Click to add chart title</a:t>
            </a:r>
          </a:p>
        </p:txBody>
      </p:sp>
      <p:sp>
        <p:nvSpPr>
          <p:cNvPr id="8" name="Chart Placeholder 18">
            <a:extLst>
              <a:ext uri="{FF2B5EF4-FFF2-40B4-BE49-F238E27FC236}">
                <a16:creationId xmlns:a16="http://schemas.microsoft.com/office/drawing/2014/main" id="{09A4CCFD-2333-46C1-A1C0-3C8DA4CB1343}"/>
              </a:ext>
            </a:extLst>
          </p:cNvPr>
          <p:cNvSpPr>
            <a:spLocks noGrp="1"/>
          </p:cNvSpPr>
          <p:nvPr>
            <p:ph type="chart" sz="quarter" idx="45"/>
          </p:nvPr>
        </p:nvSpPr>
        <p:spPr>
          <a:xfrm>
            <a:off x="6385089" y="1873622"/>
            <a:ext cx="5543550" cy="3571601"/>
          </a:xfrm>
          <a:prstGeom prst="rect">
            <a:avLst/>
          </a:prstGeom>
        </p:spPr>
        <p:txBody>
          <a:bodyPr anchor="ctr"/>
          <a:lstStyle>
            <a:lvl1pPr marL="0" indent="0" algn="ctr">
              <a:buNone/>
              <a:defRPr sz="2000"/>
            </a:lvl1pPr>
          </a:lstStyle>
          <a:p>
            <a:endParaRPr lang="en-US" noProof="0"/>
          </a:p>
        </p:txBody>
      </p:sp>
    </p:spTree>
    <p:extLst>
      <p:ext uri="{BB962C8B-B14F-4D97-AF65-F5344CB8AC3E}">
        <p14:creationId xmlns:p14="http://schemas.microsoft.com/office/powerpoint/2010/main" val="3389992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C4695C-BC1B-4C75-951C-93136C6F292C}"/>
              </a:ext>
            </a:extLst>
          </p:cNvPr>
          <p:cNvSpPr>
            <a:spLocks noGrp="1"/>
          </p:cNvSpPr>
          <p:nvPr>
            <p:ph type="title" hasCustomPrompt="1"/>
          </p:nvPr>
        </p:nvSpPr>
        <p:spPr/>
        <p:txBody>
          <a:bodyPr/>
          <a:lstStyle>
            <a:lvl1pPr>
              <a:defRPr/>
            </a:lvl1pPr>
          </a:lstStyle>
          <a:p>
            <a:r>
              <a:rPr lang="en-US" noProof="0"/>
              <a:t>Modifiez le style du titre</a:t>
            </a:r>
          </a:p>
        </p:txBody>
      </p:sp>
      <p:sp>
        <p:nvSpPr>
          <p:cNvPr id="3" name="Chart Placeholder 18">
            <a:extLst>
              <a:ext uri="{FF2B5EF4-FFF2-40B4-BE49-F238E27FC236}">
                <a16:creationId xmlns:a16="http://schemas.microsoft.com/office/drawing/2014/main" id="{D07CEEB3-F05B-4A7A-A34B-6164F7E59119}"/>
              </a:ext>
            </a:extLst>
          </p:cNvPr>
          <p:cNvSpPr>
            <a:spLocks noGrp="1"/>
          </p:cNvSpPr>
          <p:nvPr>
            <p:ph type="chart" sz="quarter" idx="44"/>
          </p:nvPr>
        </p:nvSpPr>
        <p:spPr>
          <a:xfrm>
            <a:off x="396000" y="2032362"/>
            <a:ext cx="5543550" cy="4349387"/>
          </a:xfrm>
          <a:prstGeom prst="rect">
            <a:avLst/>
          </a:prstGeom>
        </p:spPr>
        <p:txBody>
          <a:bodyPr anchor="ctr"/>
          <a:lstStyle>
            <a:lvl1pPr marL="0" indent="0" algn="ctr">
              <a:buNone/>
              <a:defRPr sz="2000"/>
            </a:lvl1pPr>
          </a:lstStyle>
          <a:p>
            <a:endParaRPr lang="en-US" noProof="0"/>
          </a:p>
        </p:txBody>
      </p:sp>
      <p:sp>
        <p:nvSpPr>
          <p:cNvPr id="6" name="Text Placeholder 4">
            <a:extLst>
              <a:ext uri="{FF2B5EF4-FFF2-40B4-BE49-F238E27FC236}">
                <a16:creationId xmlns:a16="http://schemas.microsoft.com/office/drawing/2014/main" id="{9629740E-D19F-4E86-B1F4-EB8795BFF008}"/>
              </a:ext>
            </a:extLst>
          </p:cNvPr>
          <p:cNvSpPr>
            <a:spLocks noGrp="1"/>
          </p:cNvSpPr>
          <p:nvPr>
            <p:ph type="body" sz="quarter" idx="29" hasCustomPrompt="1"/>
          </p:nvPr>
        </p:nvSpPr>
        <p:spPr>
          <a:xfrm>
            <a:off x="396000" y="1440000"/>
            <a:ext cx="5543551" cy="412363"/>
          </a:xfrm>
          <a:prstGeom prst="rect">
            <a:avLst/>
          </a:prstGeom>
          <a:noFill/>
        </p:spPr>
        <p:txBody>
          <a:bodyPr anchor="ctr">
            <a:noAutofit/>
          </a:bodyPr>
          <a:lstStyle>
            <a:lvl1pPr marL="0" indent="0" algn="ctr">
              <a:lnSpc>
                <a:spcPts val="1800"/>
              </a:lnSpc>
              <a:buNone/>
              <a:defRPr sz="1400" b="0">
                <a:solidFill>
                  <a:schemeClr val="tx1"/>
                </a:solidFill>
              </a:defRPr>
            </a:lvl1pPr>
            <a:lvl2pPr>
              <a:defRPr sz="1400"/>
            </a:lvl2pPr>
            <a:lvl3pPr>
              <a:defRPr sz="1200"/>
            </a:lvl3pPr>
            <a:lvl4pPr>
              <a:defRPr sz="1100"/>
            </a:lvl4pPr>
            <a:lvl5pPr>
              <a:defRPr sz="1100"/>
            </a:lvl5pPr>
          </a:lstStyle>
          <a:p>
            <a:pPr lvl="0"/>
            <a:r>
              <a:rPr lang="en-US" dirty="0"/>
              <a:t>Click to add chart title</a:t>
            </a:r>
          </a:p>
        </p:txBody>
      </p:sp>
      <p:sp>
        <p:nvSpPr>
          <p:cNvPr id="7" name="Text Placeholder 4">
            <a:extLst>
              <a:ext uri="{FF2B5EF4-FFF2-40B4-BE49-F238E27FC236}">
                <a16:creationId xmlns:a16="http://schemas.microsoft.com/office/drawing/2014/main" id="{A2C7C973-031C-4C00-8BF5-A0ED6AC8012F}"/>
              </a:ext>
            </a:extLst>
          </p:cNvPr>
          <p:cNvSpPr>
            <a:spLocks noGrp="1"/>
          </p:cNvSpPr>
          <p:nvPr>
            <p:ph type="body" sz="quarter" idx="43" hasCustomPrompt="1"/>
          </p:nvPr>
        </p:nvSpPr>
        <p:spPr>
          <a:xfrm>
            <a:off x="6385089" y="1440000"/>
            <a:ext cx="5543550" cy="412363"/>
          </a:xfrm>
          <a:prstGeom prst="rect">
            <a:avLst/>
          </a:prstGeom>
          <a:noFill/>
        </p:spPr>
        <p:txBody>
          <a:bodyPr anchor="ctr">
            <a:noAutofit/>
          </a:bodyPr>
          <a:lstStyle>
            <a:lvl1pPr marL="0" indent="0" algn="ctr">
              <a:lnSpc>
                <a:spcPts val="1800"/>
              </a:lnSpc>
              <a:buNone/>
              <a:defRPr sz="1400" b="0">
                <a:solidFill>
                  <a:schemeClr val="tx1"/>
                </a:solidFill>
              </a:defRPr>
            </a:lvl1pPr>
            <a:lvl2pPr>
              <a:defRPr sz="1400"/>
            </a:lvl2pPr>
            <a:lvl3pPr>
              <a:defRPr sz="1200"/>
            </a:lvl3pPr>
            <a:lvl4pPr>
              <a:defRPr sz="1100"/>
            </a:lvl4pPr>
            <a:lvl5pPr>
              <a:defRPr sz="1100"/>
            </a:lvl5pPr>
          </a:lstStyle>
          <a:p>
            <a:pPr lvl="0"/>
            <a:r>
              <a:rPr lang="en-US" dirty="0"/>
              <a:t>Click to add chart title</a:t>
            </a:r>
          </a:p>
        </p:txBody>
      </p:sp>
      <p:sp>
        <p:nvSpPr>
          <p:cNvPr id="8" name="Chart Placeholder 18">
            <a:extLst>
              <a:ext uri="{FF2B5EF4-FFF2-40B4-BE49-F238E27FC236}">
                <a16:creationId xmlns:a16="http://schemas.microsoft.com/office/drawing/2014/main" id="{09A4CCFD-2333-46C1-A1C0-3C8DA4CB1343}"/>
              </a:ext>
            </a:extLst>
          </p:cNvPr>
          <p:cNvSpPr>
            <a:spLocks noGrp="1"/>
          </p:cNvSpPr>
          <p:nvPr>
            <p:ph type="chart" sz="quarter" idx="45"/>
          </p:nvPr>
        </p:nvSpPr>
        <p:spPr>
          <a:xfrm>
            <a:off x="6385089" y="2032362"/>
            <a:ext cx="5543550" cy="4349387"/>
          </a:xfrm>
          <a:prstGeom prst="rect">
            <a:avLst/>
          </a:prstGeom>
        </p:spPr>
        <p:txBody>
          <a:bodyPr anchor="ctr"/>
          <a:lstStyle>
            <a:lvl1pPr marL="0" indent="0" algn="ctr">
              <a:buNone/>
              <a:defRPr sz="2000"/>
            </a:lvl1pPr>
          </a:lstStyle>
          <a:p>
            <a:endParaRPr lang="en-US" noProof="0"/>
          </a:p>
        </p:txBody>
      </p:sp>
    </p:spTree>
    <p:extLst>
      <p:ext uri="{BB962C8B-B14F-4D97-AF65-F5344CB8AC3E}">
        <p14:creationId xmlns:p14="http://schemas.microsoft.com/office/powerpoint/2010/main" val="2849726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harts icons">
    <p:spTree>
      <p:nvGrpSpPr>
        <p:cNvPr id="1" name=""/>
        <p:cNvGrpSpPr/>
        <p:nvPr/>
      </p:nvGrpSpPr>
      <p:grpSpPr>
        <a:xfrm>
          <a:off x="0" y="0"/>
          <a:ext cx="0" cy="0"/>
          <a:chOff x="0" y="0"/>
          <a:chExt cx="0" cy="0"/>
        </a:xfrm>
      </p:grpSpPr>
      <p:sp>
        <p:nvSpPr>
          <p:cNvPr id="9" name="Oval 20">
            <a:extLst>
              <a:ext uri="{FF2B5EF4-FFF2-40B4-BE49-F238E27FC236}">
                <a16:creationId xmlns:a16="http://schemas.microsoft.com/office/drawing/2014/main" id="{9162841E-F4CB-4A51-BA03-656E76E9232F}"/>
              </a:ext>
            </a:extLst>
          </p:cNvPr>
          <p:cNvSpPr/>
          <p:nvPr userDrawn="1"/>
        </p:nvSpPr>
        <p:spPr>
          <a:xfrm>
            <a:off x="7298866" y="2451554"/>
            <a:ext cx="3715996" cy="3511002"/>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FFFFFF"/>
              </a:solidFill>
            </a:endParaRPr>
          </a:p>
        </p:txBody>
      </p:sp>
      <p:sp>
        <p:nvSpPr>
          <p:cNvPr id="10" name="Oval 20">
            <a:extLst>
              <a:ext uri="{FF2B5EF4-FFF2-40B4-BE49-F238E27FC236}">
                <a16:creationId xmlns:a16="http://schemas.microsoft.com/office/drawing/2014/main" id="{A789466F-BB37-460D-BA0C-63F4C8F06D11}"/>
              </a:ext>
            </a:extLst>
          </p:cNvPr>
          <p:cNvSpPr/>
          <p:nvPr userDrawn="1"/>
        </p:nvSpPr>
        <p:spPr>
          <a:xfrm>
            <a:off x="1309777" y="2451554"/>
            <a:ext cx="3715996" cy="3511002"/>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FFFFFF"/>
              </a:solidFill>
            </a:endParaRPr>
          </a:p>
        </p:txBody>
      </p:sp>
      <p:sp>
        <p:nvSpPr>
          <p:cNvPr id="2" name="Titre 1">
            <a:extLst>
              <a:ext uri="{FF2B5EF4-FFF2-40B4-BE49-F238E27FC236}">
                <a16:creationId xmlns:a16="http://schemas.microsoft.com/office/drawing/2014/main" id="{6AC4695C-BC1B-4C75-951C-93136C6F292C}"/>
              </a:ext>
            </a:extLst>
          </p:cNvPr>
          <p:cNvSpPr>
            <a:spLocks noGrp="1"/>
          </p:cNvSpPr>
          <p:nvPr>
            <p:ph type="title" hasCustomPrompt="1"/>
          </p:nvPr>
        </p:nvSpPr>
        <p:spPr/>
        <p:txBody>
          <a:bodyPr/>
          <a:lstStyle>
            <a:lvl1pPr>
              <a:defRPr/>
            </a:lvl1pPr>
          </a:lstStyle>
          <a:p>
            <a:r>
              <a:rPr lang="en-US" noProof="0"/>
              <a:t>Modifiez le style du titre</a:t>
            </a:r>
          </a:p>
        </p:txBody>
      </p:sp>
      <p:sp>
        <p:nvSpPr>
          <p:cNvPr id="3" name="Chart Placeholder 18">
            <a:extLst>
              <a:ext uri="{FF2B5EF4-FFF2-40B4-BE49-F238E27FC236}">
                <a16:creationId xmlns:a16="http://schemas.microsoft.com/office/drawing/2014/main" id="{D07CEEB3-F05B-4A7A-A34B-6164F7E59119}"/>
              </a:ext>
            </a:extLst>
          </p:cNvPr>
          <p:cNvSpPr>
            <a:spLocks noGrp="1"/>
          </p:cNvSpPr>
          <p:nvPr>
            <p:ph type="chart" sz="quarter" idx="44"/>
          </p:nvPr>
        </p:nvSpPr>
        <p:spPr>
          <a:xfrm>
            <a:off x="396000" y="2032362"/>
            <a:ext cx="5543550" cy="4349387"/>
          </a:xfrm>
          <a:prstGeom prst="rect">
            <a:avLst/>
          </a:prstGeom>
        </p:spPr>
        <p:txBody>
          <a:bodyPr anchor="ctr"/>
          <a:lstStyle>
            <a:lvl1pPr marL="0" indent="0" algn="ctr">
              <a:buNone/>
              <a:defRPr sz="2000"/>
            </a:lvl1pPr>
          </a:lstStyle>
          <a:p>
            <a:endParaRPr lang="en-US" noProof="0"/>
          </a:p>
        </p:txBody>
      </p:sp>
      <p:sp>
        <p:nvSpPr>
          <p:cNvPr id="6" name="Text Placeholder 4">
            <a:extLst>
              <a:ext uri="{FF2B5EF4-FFF2-40B4-BE49-F238E27FC236}">
                <a16:creationId xmlns:a16="http://schemas.microsoft.com/office/drawing/2014/main" id="{9629740E-D19F-4E86-B1F4-EB8795BFF008}"/>
              </a:ext>
            </a:extLst>
          </p:cNvPr>
          <p:cNvSpPr>
            <a:spLocks noGrp="1"/>
          </p:cNvSpPr>
          <p:nvPr>
            <p:ph type="body" sz="quarter" idx="29" hasCustomPrompt="1"/>
          </p:nvPr>
        </p:nvSpPr>
        <p:spPr>
          <a:xfrm>
            <a:off x="396000" y="1440000"/>
            <a:ext cx="5543551" cy="412363"/>
          </a:xfrm>
          <a:prstGeom prst="rect">
            <a:avLst/>
          </a:prstGeom>
          <a:noFill/>
        </p:spPr>
        <p:txBody>
          <a:bodyPr anchor="ctr">
            <a:noAutofit/>
          </a:bodyPr>
          <a:lstStyle>
            <a:lvl1pPr marL="0" indent="0" algn="ctr">
              <a:lnSpc>
                <a:spcPts val="1800"/>
              </a:lnSpc>
              <a:buNone/>
              <a:defRPr sz="1400" b="0">
                <a:solidFill>
                  <a:schemeClr val="tx1"/>
                </a:solidFill>
              </a:defRPr>
            </a:lvl1pPr>
            <a:lvl2pPr>
              <a:defRPr sz="1400"/>
            </a:lvl2pPr>
            <a:lvl3pPr>
              <a:defRPr sz="1200"/>
            </a:lvl3pPr>
            <a:lvl4pPr>
              <a:defRPr sz="1100"/>
            </a:lvl4pPr>
            <a:lvl5pPr>
              <a:defRPr sz="1100"/>
            </a:lvl5pPr>
          </a:lstStyle>
          <a:p>
            <a:pPr lvl="0"/>
            <a:r>
              <a:rPr lang="en-US" dirty="0"/>
              <a:t>Click to add chart title</a:t>
            </a:r>
          </a:p>
        </p:txBody>
      </p:sp>
      <p:sp>
        <p:nvSpPr>
          <p:cNvPr id="7" name="Text Placeholder 4">
            <a:extLst>
              <a:ext uri="{FF2B5EF4-FFF2-40B4-BE49-F238E27FC236}">
                <a16:creationId xmlns:a16="http://schemas.microsoft.com/office/drawing/2014/main" id="{A2C7C973-031C-4C00-8BF5-A0ED6AC8012F}"/>
              </a:ext>
            </a:extLst>
          </p:cNvPr>
          <p:cNvSpPr>
            <a:spLocks noGrp="1"/>
          </p:cNvSpPr>
          <p:nvPr>
            <p:ph type="body" sz="quarter" idx="43" hasCustomPrompt="1"/>
          </p:nvPr>
        </p:nvSpPr>
        <p:spPr>
          <a:xfrm>
            <a:off x="6385089" y="1440000"/>
            <a:ext cx="5543550" cy="412363"/>
          </a:xfrm>
          <a:prstGeom prst="rect">
            <a:avLst/>
          </a:prstGeom>
          <a:noFill/>
        </p:spPr>
        <p:txBody>
          <a:bodyPr anchor="ctr">
            <a:noAutofit/>
          </a:bodyPr>
          <a:lstStyle>
            <a:lvl1pPr marL="0" indent="0" algn="ctr">
              <a:lnSpc>
                <a:spcPts val="1800"/>
              </a:lnSpc>
              <a:buNone/>
              <a:defRPr sz="1400" b="0">
                <a:solidFill>
                  <a:schemeClr val="tx1"/>
                </a:solidFill>
              </a:defRPr>
            </a:lvl1pPr>
            <a:lvl2pPr>
              <a:defRPr sz="1400"/>
            </a:lvl2pPr>
            <a:lvl3pPr>
              <a:defRPr sz="1200"/>
            </a:lvl3pPr>
            <a:lvl4pPr>
              <a:defRPr sz="1100"/>
            </a:lvl4pPr>
            <a:lvl5pPr>
              <a:defRPr sz="1100"/>
            </a:lvl5pPr>
          </a:lstStyle>
          <a:p>
            <a:pPr lvl="0"/>
            <a:r>
              <a:rPr lang="en-US" dirty="0"/>
              <a:t>Click to add chart title</a:t>
            </a:r>
          </a:p>
        </p:txBody>
      </p:sp>
      <p:sp>
        <p:nvSpPr>
          <p:cNvPr id="8" name="Chart Placeholder 18">
            <a:extLst>
              <a:ext uri="{FF2B5EF4-FFF2-40B4-BE49-F238E27FC236}">
                <a16:creationId xmlns:a16="http://schemas.microsoft.com/office/drawing/2014/main" id="{09A4CCFD-2333-46C1-A1C0-3C8DA4CB1343}"/>
              </a:ext>
            </a:extLst>
          </p:cNvPr>
          <p:cNvSpPr>
            <a:spLocks noGrp="1"/>
          </p:cNvSpPr>
          <p:nvPr>
            <p:ph type="chart" sz="quarter" idx="45"/>
          </p:nvPr>
        </p:nvSpPr>
        <p:spPr>
          <a:xfrm>
            <a:off x="6385089" y="2032362"/>
            <a:ext cx="5543550" cy="4349387"/>
          </a:xfrm>
          <a:prstGeom prst="rect">
            <a:avLst/>
          </a:prstGeom>
        </p:spPr>
        <p:txBody>
          <a:bodyPr anchor="ctr"/>
          <a:lstStyle>
            <a:lvl1pPr marL="0" indent="0" algn="ctr">
              <a:buNone/>
              <a:defRPr sz="2000"/>
            </a:lvl1pPr>
          </a:lstStyle>
          <a:p>
            <a:endParaRPr lang="en-US" noProof="0"/>
          </a:p>
        </p:txBody>
      </p:sp>
    </p:spTree>
    <p:extLst>
      <p:ext uri="{BB962C8B-B14F-4D97-AF65-F5344CB8AC3E}">
        <p14:creationId xmlns:p14="http://schemas.microsoft.com/office/powerpoint/2010/main" val="431544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rganization chart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C4695C-BC1B-4C75-951C-93136C6F292C}"/>
              </a:ext>
            </a:extLst>
          </p:cNvPr>
          <p:cNvSpPr>
            <a:spLocks noGrp="1"/>
          </p:cNvSpPr>
          <p:nvPr>
            <p:ph type="title" hasCustomPrompt="1"/>
          </p:nvPr>
        </p:nvSpPr>
        <p:spPr/>
        <p:txBody>
          <a:bodyPr/>
          <a:lstStyle>
            <a:lvl1pPr>
              <a:defRPr/>
            </a:lvl1pPr>
          </a:lstStyle>
          <a:p>
            <a:r>
              <a:rPr lang="en-US" noProof="0"/>
              <a:t>Modifiez le style du titre</a:t>
            </a:r>
          </a:p>
        </p:txBody>
      </p:sp>
      <p:sp>
        <p:nvSpPr>
          <p:cNvPr id="3" name="Text Placeholder 7">
            <a:extLst>
              <a:ext uri="{FF2B5EF4-FFF2-40B4-BE49-F238E27FC236}">
                <a16:creationId xmlns:a16="http://schemas.microsoft.com/office/drawing/2014/main" id="{2B6352F5-5148-4872-A072-1895484AACFC}"/>
              </a:ext>
            </a:extLst>
          </p:cNvPr>
          <p:cNvSpPr>
            <a:spLocks noGrp="1"/>
          </p:cNvSpPr>
          <p:nvPr>
            <p:ph type="body" sz="quarter" idx="38" hasCustomPrompt="1"/>
          </p:nvPr>
        </p:nvSpPr>
        <p:spPr>
          <a:xfrm>
            <a:off x="813427" y="5589239"/>
            <a:ext cx="1939924" cy="504056"/>
          </a:xfrm>
          <a:prstGeom prst="rect">
            <a:avLst/>
          </a:prstGeom>
          <a:solidFill>
            <a:srgbClr val="E6E7E7"/>
          </a:solidFill>
        </p:spPr>
        <p:txBody>
          <a:bodyPr anchor="ctr">
            <a:noAutofit/>
          </a:bodyPr>
          <a:lstStyle>
            <a:lvl1pPr algn="ctr">
              <a:lnSpc>
                <a:spcPts val="1400"/>
              </a:lnSpc>
              <a:spcBef>
                <a:spcPts val="0"/>
              </a:spcBef>
              <a:spcAft>
                <a:spcPts val="0"/>
              </a:spcAft>
              <a:defRPr sz="1200" b="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4" name="Text Placeholder 7">
            <a:extLst>
              <a:ext uri="{FF2B5EF4-FFF2-40B4-BE49-F238E27FC236}">
                <a16:creationId xmlns:a16="http://schemas.microsoft.com/office/drawing/2014/main" id="{87D90589-56ED-4008-A8B0-F474E5791444}"/>
              </a:ext>
            </a:extLst>
          </p:cNvPr>
          <p:cNvSpPr>
            <a:spLocks noGrp="1"/>
          </p:cNvSpPr>
          <p:nvPr>
            <p:ph type="body" sz="quarter" idx="39" hasCustomPrompt="1"/>
          </p:nvPr>
        </p:nvSpPr>
        <p:spPr>
          <a:xfrm>
            <a:off x="2940841" y="5593625"/>
            <a:ext cx="1939924" cy="504056"/>
          </a:xfrm>
          <a:prstGeom prst="rect">
            <a:avLst/>
          </a:prstGeom>
          <a:solidFill>
            <a:srgbClr val="E6E7E7"/>
          </a:solidFill>
        </p:spPr>
        <p:txBody>
          <a:bodyPr anchor="ctr">
            <a:noAutofit/>
          </a:bodyPr>
          <a:lstStyle>
            <a:lvl1pPr algn="ctr">
              <a:lnSpc>
                <a:spcPts val="1400"/>
              </a:lnSpc>
              <a:spcBef>
                <a:spcPts val="0"/>
              </a:spcBef>
              <a:spcAft>
                <a:spcPts val="0"/>
              </a:spcAft>
              <a:defRPr sz="1200" b="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5" name="Text Placeholder 7">
            <a:extLst>
              <a:ext uri="{FF2B5EF4-FFF2-40B4-BE49-F238E27FC236}">
                <a16:creationId xmlns:a16="http://schemas.microsoft.com/office/drawing/2014/main" id="{7B89B690-4081-4A9A-A9A3-9307B3F49946}"/>
              </a:ext>
            </a:extLst>
          </p:cNvPr>
          <p:cNvSpPr>
            <a:spLocks noGrp="1"/>
          </p:cNvSpPr>
          <p:nvPr>
            <p:ph type="body" sz="quarter" idx="40" hasCustomPrompt="1"/>
          </p:nvPr>
        </p:nvSpPr>
        <p:spPr>
          <a:xfrm>
            <a:off x="5074150" y="5593625"/>
            <a:ext cx="1939924" cy="504056"/>
          </a:xfrm>
          <a:prstGeom prst="rect">
            <a:avLst/>
          </a:prstGeom>
          <a:solidFill>
            <a:srgbClr val="E6E7E7"/>
          </a:solidFill>
        </p:spPr>
        <p:txBody>
          <a:bodyPr anchor="ctr">
            <a:noAutofit/>
          </a:bodyPr>
          <a:lstStyle>
            <a:lvl1pPr algn="ctr">
              <a:lnSpc>
                <a:spcPts val="1400"/>
              </a:lnSpc>
              <a:spcBef>
                <a:spcPts val="0"/>
              </a:spcBef>
              <a:spcAft>
                <a:spcPts val="0"/>
              </a:spcAft>
              <a:defRPr sz="1200" b="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6" name="Text Placeholder 7">
            <a:extLst>
              <a:ext uri="{FF2B5EF4-FFF2-40B4-BE49-F238E27FC236}">
                <a16:creationId xmlns:a16="http://schemas.microsoft.com/office/drawing/2014/main" id="{F27398E3-A9C4-436A-A05C-9A9F0578339A}"/>
              </a:ext>
            </a:extLst>
          </p:cNvPr>
          <p:cNvSpPr>
            <a:spLocks noGrp="1"/>
          </p:cNvSpPr>
          <p:nvPr>
            <p:ph type="body" sz="quarter" idx="41" hasCustomPrompt="1"/>
          </p:nvPr>
        </p:nvSpPr>
        <p:spPr>
          <a:xfrm>
            <a:off x="7206877" y="5589140"/>
            <a:ext cx="1939924" cy="504056"/>
          </a:xfrm>
          <a:prstGeom prst="rect">
            <a:avLst/>
          </a:prstGeom>
          <a:solidFill>
            <a:srgbClr val="E6E7E7"/>
          </a:solidFill>
        </p:spPr>
        <p:txBody>
          <a:bodyPr anchor="ctr">
            <a:noAutofit/>
          </a:bodyPr>
          <a:lstStyle>
            <a:lvl1pPr algn="ctr">
              <a:lnSpc>
                <a:spcPts val="1400"/>
              </a:lnSpc>
              <a:spcBef>
                <a:spcPts val="0"/>
              </a:spcBef>
              <a:spcAft>
                <a:spcPts val="0"/>
              </a:spcAft>
              <a:defRPr sz="1200" b="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7" name="Text Placeholder 7">
            <a:extLst>
              <a:ext uri="{FF2B5EF4-FFF2-40B4-BE49-F238E27FC236}">
                <a16:creationId xmlns:a16="http://schemas.microsoft.com/office/drawing/2014/main" id="{4F46C3B3-FC7A-419F-A412-7AA44224C2F5}"/>
              </a:ext>
            </a:extLst>
          </p:cNvPr>
          <p:cNvSpPr>
            <a:spLocks noGrp="1"/>
          </p:cNvSpPr>
          <p:nvPr>
            <p:ph type="body" sz="quarter" idx="42" hasCustomPrompt="1"/>
          </p:nvPr>
        </p:nvSpPr>
        <p:spPr>
          <a:xfrm>
            <a:off x="9339603" y="5589140"/>
            <a:ext cx="1939924" cy="504056"/>
          </a:xfrm>
          <a:prstGeom prst="rect">
            <a:avLst/>
          </a:prstGeom>
          <a:solidFill>
            <a:srgbClr val="E6E7E7"/>
          </a:solidFill>
        </p:spPr>
        <p:txBody>
          <a:bodyPr anchor="ctr">
            <a:noAutofit/>
          </a:bodyPr>
          <a:lstStyle>
            <a:lvl1pPr algn="ctr">
              <a:lnSpc>
                <a:spcPts val="1400"/>
              </a:lnSpc>
              <a:spcBef>
                <a:spcPts val="0"/>
              </a:spcBef>
              <a:spcAft>
                <a:spcPts val="0"/>
              </a:spcAft>
              <a:defRPr sz="1200" b="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8" name="Text Placeholder 7">
            <a:extLst>
              <a:ext uri="{FF2B5EF4-FFF2-40B4-BE49-F238E27FC236}">
                <a16:creationId xmlns:a16="http://schemas.microsoft.com/office/drawing/2014/main" id="{2F71688D-9C32-4F31-A8AB-B52249BB76BB}"/>
              </a:ext>
            </a:extLst>
          </p:cNvPr>
          <p:cNvSpPr>
            <a:spLocks noGrp="1"/>
          </p:cNvSpPr>
          <p:nvPr>
            <p:ph type="body" sz="quarter" idx="37" hasCustomPrompt="1"/>
          </p:nvPr>
        </p:nvSpPr>
        <p:spPr>
          <a:xfrm>
            <a:off x="3794405" y="1814065"/>
            <a:ext cx="1440160" cy="1152128"/>
          </a:xfrm>
          <a:prstGeom prst="rect">
            <a:avLst/>
          </a:prstGeom>
          <a:solidFill>
            <a:schemeClr val="accent2"/>
          </a:solidFill>
        </p:spPr>
        <p:txBody>
          <a:bodyPr rIns="0" anchor="ctr">
            <a:noAutofit/>
          </a:bodyPr>
          <a:lstStyle>
            <a:lvl1pPr algn="ctr">
              <a:lnSpc>
                <a:spcPts val="1800"/>
              </a:lnSpc>
              <a:spcBef>
                <a:spcPts val="0"/>
              </a:spcBef>
              <a:spcAft>
                <a:spcPts val="0"/>
              </a:spcAft>
              <a:defRPr sz="16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Insert Group Name</a:t>
            </a:r>
          </a:p>
        </p:txBody>
      </p:sp>
      <p:sp>
        <p:nvSpPr>
          <p:cNvPr id="9" name="Text Placeholder 7">
            <a:extLst>
              <a:ext uri="{FF2B5EF4-FFF2-40B4-BE49-F238E27FC236}">
                <a16:creationId xmlns:a16="http://schemas.microsoft.com/office/drawing/2014/main" id="{61E2B833-06BB-4D09-A227-FACCE09281E5}"/>
              </a:ext>
            </a:extLst>
          </p:cNvPr>
          <p:cNvSpPr>
            <a:spLocks noGrp="1"/>
          </p:cNvSpPr>
          <p:nvPr>
            <p:ph type="body" sz="quarter" idx="35" hasCustomPrompt="1"/>
          </p:nvPr>
        </p:nvSpPr>
        <p:spPr>
          <a:xfrm>
            <a:off x="6530709" y="3284983"/>
            <a:ext cx="1440160" cy="1152128"/>
          </a:xfrm>
          <a:prstGeom prst="rect">
            <a:avLst/>
          </a:prstGeom>
          <a:solidFill>
            <a:schemeClr val="accent1"/>
          </a:solidFill>
        </p:spPr>
        <p:txBody>
          <a:bodyPr rIns="0" anchor="ctr">
            <a:noAutofit/>
          </a:bodyPr>
          <a:lstStyle>
            <a:lvl1pPr algn="ctr">
              <a:lnSpc>
                <a:spcPts val="1800"/>
              </a:lnSpc>
              <a:spcBef>
                <a:spcPts val="0"/>
              </a:spcBef>
              <a:spcAft>
                <a:spcPts val="0"/>
              </a:spcAft>
              <a:defRPr sz="16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Insert Group Name</a:t>
            </a:r>
          </a:p>
        </p:txBody>
      </p:sp>
      <p:sp>
        <p:nvSpPr>
          <p:cNvPr id="10" name="Rectangle 9">
            <a:extLst>
              <a:ext uri="{FF2B5EF4-FFF2-40B4-BE49-F238E27FC236}">
                <a16:creationId xmlns:a16="http://schemas.microsoft.com/office/drawing/2014/main" id="{1AAD4E89-6EDF-4A70-BBEF-BB42FE5BED46}"/>
              </a:ext>
            </a:extLst>
          </p:cNvPr>
          <p:cNvSpPr/>
          <p:nvPr userDrawn="1"/>
        </p:nvSpPr>
        <p:spPr>
          <a:xfrm>
            <a:off x="3736624" y="1772816"/>
            <a:ext cx="5012107" cy="123010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dirty="0">
              <a:solidFill>
                <a:srgbClr val="FFFFFF"/>
              </a:solidFill>
              <a:sym typeface="Arial"/>
            </a:endParaRPr>
          </a:p>
        </p:txBody>
      </p:sp>
      <p:sp>
        <p:nvSpPr>
          <p:cNvPr id="11" name="Rectangle 10">
            <a:extLst>
              <a:ext uri="{FF2B5EF4-FFF2-40B4-BE49-F238E27FC236}">
                <a16:creationId xmlns:a16="http://schemas.microsoft.com/office/drawing/2014/main" id="{DE4DDCFC-0FAD-48A9-A73F-EDC6A14D2002}"/>
              </a:ext>
            </a:extLst>
          </p:cNvPr>
          <p:cNvSpPr/>
          <p:nvPr userDrawn="1"/>
        </p:nvSpPr>
        <p:spPr>
          <a:xfrm>
            <a:off x="6484493" y="3245300"/>
            <a:ext cx="5012107" cy="123010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dirty="0">
              <a:solidFill>
                <a:srgbClr val="FFFFFF"/>
              </a:solidFill>
              <a:sym typeface="Arial"/>
            </a:endParaRPr>
          </a:p>
        </p:txBody>
      </p:sp>
      <p:sp>
        <p:nvSpPr>
          <p:cNvPr id="12" name="Rectangle 11">
            <a:extLst>
              <a:ext uri="{FF2B5EF4-FFF2-40B4-BE49-F238E27FC236}">
                <a16:creationId xmlns:a16="http://schemas.microsoft.com/office/drawing/2014/main" id="{D18781D0-052D-40B3-BC35-26A8603210C0}"/>
              </a:ext>
            </a:extLst>
          </p:cNvPr>
          <p:cNvSpPr/>
          <p:nvPr userDrawn="1"/>
        </p:nvSpPr>
        <p:spPr>
          <a:xfrm>
            <a:off x="986465" y="3245300"/>
            <a:ext cx="5012107" cy="123010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dirty="0">
              <a:solidFill>
                <a:srgbClr val="FFFFFF"/>
              </a:solidFill>
              <a:sym typeface="Arial"/>
            </a:endParaRPr>
          </a:p>
        </p:txBody>
      </p:sp>
      <p:sp>
        <p:nvSpPr>
          <p:cNvPr id="13" name="TextBox 16">
            <a:extLst>
              <a:ext uri="{FF2B5EF4-FFF2-40B4-BE49-F238E27FC236}">
                <a16:creationId xmlns:a16="http://schemas.microsoft.com/office/drawing/2014/main" id="{A22DE654-2EAB-481D-AC62-C125C8223E4E}"/>
              </a:ext>
            </a:extLst>
          </p:cNvPr>
          <p:cNvSpPr txBox="1"/>
          <p:nvPr userDrawn="1"/>
        </p:nvSpPr>
        <p:spPr>
          <a:xfrm>
            <a:off x="1030020" y="3567965"/>
            <a:ext cx="1239750" cy="510909"/>
          </a:xfrm>
          <a:prstGeom prst="rect">
            <a:avLst/>
          </a:prstGeom>
          <a:noFill/>
        </p:spPr>
        <p:txBody>
          <a:bodyPr wrap="square" rtlCol="0">
            <a:spAutoFit/>
          </a:bodyPr>
          <a:lstStyle/>
          <a:p>
            <a:pPr algn="r">
              <a:lnSpc>
                <a:spcPct val="85000"/>
              </a:lnSpc>
            </a:pPr>
            <a:r>
              <a:rPr lang="en-US" sz="1600" b="1" kern="0" dirty="0">
                <a:solidFill>
                  <a:schemeClr val="bg1"/>
                </a:solidFill>
                <a:latin typeface="+mj-lt"/>
                <a:ea typeface="Georgia" charset="0"/>
                <a:cs typeface="Georgia" charset="0"/>
                <a:sym typeface="Arial"/>
              </a:rPr>
              <a:t>Group Name</a:t>
            </a:r>
          </a:p>
        </p:txBody>
      </p:sp>
      <p:cxnSp>
        <p:nvCxnSpPr>
          <p:cNvPr id="14" name="Straight Connector 18">
            <a:extLst>
              <a:ext uri="{FF2B5EF4-FFF2-40B4-BE49-F238E27FC236}">
                <a16:creationId xmlns:a16="http://schemas.microsoft.com/office/drawing/2014/main" id="{03F96919-C38F-4D19-9534-87F8E2553C0D}"/>
              </a:ext>
            </a:extLst>
          </p:cNvPr>
          <p:cNvCxnSpPr>
            <a:cxnSpLocks/>
          </p:cNvCxnSpPr>
          <p:nvPr userDrawn="1"/>
        </p:nvCxnSpPr>
        <p:spPr>
          <a:xfrm>
            <a:off x="4514485" y="3016001"/>
            <a:ext cx="0" cy="2160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9">
            <a:extLst>
              <a:ext uri="{FF2B5EF4-FFF2-40B4-BE49-F238E27FC236}">
                <a16:creationId xmlns:a16="http://schemas.microsoft.com/office/drawing/2014/main" id="{C913D4B3-E1C4-4923-B061-1747A7034EC8}"/>
              </a:ext>
            </a:extLst>
          </p:cNvPr>
          <p:cNvCxnSpPr>
            <a:cxnSpLocks/>
          </p:cNvCxnSpPr>
          <p:nvPr userDrawn="1"/>
        </p:nvCxnSpPr>
        <p:spPr>
          <a:xfrm>
            <a:off x="7250789" y="3016001"/>
            <a:ext cx="0" cy="2160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20">
            <a:extLst>
              <a:ext uri="{FF2B5EF4-FFF2-40B4-BE49-F238E27FC236}">
                <a16:creationId xmlns:a16="http://schemas.microsoft.com/office/drawing/2014/main" id="{6A86BAFE-E7F7-43EC-A56E-2E16522B7B1D}"/>
              </a:ext>
            </a:extLst>
          </p:cNvPr>
          <p:cNvCxnSpPr>
            <a:cxnSpLocks/>
          </p:cNvCxnSpPr>
          <p:nvPr userDrawn="1"/>
        </p:nvCxnSpPr>
        <p:spPr>
          <a:xfrm>
            <a:off x="6026653" y="3860353"/>
            <a:ext cx="43204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21">
            <a:extLst>
              <a:ext uri="{FF2B5EF4-FFF2-40B4-BE49-F238E27FC236}">
                <a16:creationId xmlns:a16="http://schemas.microsoft.com/office/drawing/2014/main" id="{01037AFB-4A9C-44BC-A8D6-388F08B08F95}"/>
              </a:ext>
            </a:extLst>
          </p:cNvPr>
          <p:cNvCxnSpPr>
            <a:cxnSpLocks/>
          </p:cNvCxnSpPr>
          <p:nvPr userDrawn="1"/>
        </p:nvCxnSpPr>
        <p:spPr>
          <a:xfrm>
            <a:off x="2858301" y="4509119"/>
            <a:ext cx="0" cy="504056"/>
          </a:xfrm>
          <a:prstGeom prst="line">
            <a:avLst/>
          </a:prstGeom>
          <a:ln w="38100">
            <a:solidFill>
              <a:srgbClr val="12ABDB"/>
            </a:solidFill>
          </a:ln>
        </p:spPr>
        <p:style>
          <a:lnRef idx="1">
            <a:schemeClr val="accent1"/>
          </a:lnRef>
          <a:fillRef idx="0">
            <a:schemeClr val="accent1"/>
          </a:fillRef>
          <a:effectRef idx="0">
            <a:schemeClr val="accent1"/>
          </a:effectRef>
          <a:fontRef idx="minor">
            <a:schemeClr val="tx1"/>
          </a:fontRef>
        </p:style>
      </p:cxnSp>
      <p:cxnSp>
        <p:nvCxnSpPr>
          <p:cNvPr id="18" name="Straight Connector 27">
            <a:extLst>
              <a:ext uri="{FF2B5EF4-FFF2-40B4-BE49-F238E27FC236}">
                <a16:creationId xmlns:a16="http://schemas.microsoft.com/office/drawing/2014/main" id="{417B504E-09A8-4617-83C4-405FEEE279A2}"/>
              </a:ext>
            </a:extLst>
          </p:cNvPr>
          <p:cNvCxnSpPr>
            <a:cxnSpLocks/>
          </p:cNvCxnSpPr>
          <p:nvPr userDrawn="1"/>
        </p:nvCxnSpPr>
        <p:spPr>
          <a:xfrm>
            <a:off x="1759131" y="5082801"/>
            <a:ext cx="8588002" cy="0"/>
          </a:xfrm>
          <a:prstGeom prst="line">
            <a:avLst/>
          </a:prstGeom>
          <a:ln w="38100">
            <a:solidFill>
              <a:srgbClr val="12ABDB"/>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0D79BD2B-E655-4613-ABE1-A5309841EE4C}"/>
              </a:ext>
            </a:extLst>
          </p:cNvPr>
          <p:cNvCxnSpPr>
            <a:cxnSpLocks/>
          </p:cNvCxnSpPr>
          <p:nvPr userDrawn="1"/>
        </p:nvCxnSpPr>
        <p:spPr>
          <a:xfrm>
            <a:off x="1778367" y="5085084"/>
            <a:ext cx="0" cy="432147"/>
          </a:xfrm>
          <a:prstGeom prst="line">
            <a:avLst/>
          </a:prstGeom>
          <a:ln w="38100">
            <a:solidFill>
              <a:srgbClr val="12ABDB"/>
            </a:solidFill>
          </a:ln>
        </p:spPr>
        <p:style>
          <a:lnRef idx="1">
            <a:schemeClr val="accent1"/>
          </a:lnRef>
          <a:fillRef idx="0">
            <a:schemeClr val="accent1"/>
          </a:fillRef>
          <a:effectRef idx="0">
            <a:schemeClr val="accent1"/>
          </a:effectRef>
          <a:fontRef idx="minor">
            <a:schemeClr val="tx1"/>
          </a:fontRef>
        </p:style>
      </p:cxnSp>
      <p:cxnSp>
        <p:nvCxnSpPr>
          <p:cNvPr id="20" name="Straight Connector 29">
            <a:extLst>
              <a:ext uri="{FF2B5EF4-FFF2-40B4-BE49-F238E27FC236}">
                <a16:creationId xmlns:a16="http://schemas.microsoft.com/office/drawing/2014/main" id="{819C2236-70D5-4D77-A0B5-DC54E24F4214}"/>
              </a:ext>
            </a:extLst>
          </p:cNvPr>
          <p:cNvCxnSpPr>
            <a:cxnSpLocks/>
          </p:cNvCxnSpPr>
          <p:nvPr userDrawn="1"/>
        </p:nvCxnSpPr>
        <p:spPr>
          <a:xfrm>
            <a:off x="3911094" y="5085183"/>
            <a:ext cx="0" cy="432147"/>
          </a:xfrm>
          <a:prstGeom prst="line">
            <a:avLst/>
          </a:prstGeom>
          <a:ln w="38100">
            <a:solidFill>
              <a:srgbClr val="12ABDB"/>
            </a:solidFill>
          </a:ln>
        </p:spPr>
        <p:style>
          <a:lnRef idx="1">
            <a:schemeClr val="accent1"/>
          </a:lnRef>
          <a:fillRef idx="0">
            <a:schemeClr val="accent1"/>
          </a:fillRef>
          <a:effectRef idx="0">
            <a:schemeClr val="accent1"/>
          </a:effectRef>
          <a:fontRef idx="minor">
            <a:schemeClr val="tx1"/>
          </a:fontRef>
        </p:style>
      </p:cxnSp>
      <p:cxnSp>
        <p:nvCxnSpPr>
          <p:cNvPr id="21" name="Straight Connector 30">
            <a:extLst>
              <a:ext uri="{FF2B5EF4-FFF2-40B4-BE49-F238E27FC236}">
                <a16:creationId xmlns:a16="http://schemas.microsoft.com/office/drawing/2014/main" id="{6FCC22BF-B0B7-4584-AC77-5BD1C2F56495}"/>
              </a:ext>
            </a:extLst>
          </p:cNvPr>
          <p:cNvCxnSpPr>
            <a:cxnSpLocks/>
          </p:cNvCxnSpPr>
          <p:nvPr userDrawn="1"/>
        </p:nvCxnSpPr>
        <p:spPr>
          <a:xfrm>
            <a:off x="6043821" y="5085183"/>
            <a:ext cx="0" cy="432147"/>
          </a:xfrm>
          <a:prstGeom prst="line">
            <a:avLst/>
          </a:prstGeom>
          <a:ln w="38100">
            <a:solidFill>
              <a:srgbClr val="12ABDB"/>
            </a:solidFill>
          </a:ln>
        </p:spPr>
        <p:style>
          <a:lnRef idx="1">
            <a:schemeClr val="accent1"/>
          </a:lnRef>
          <a:fillRef idx="0">
            <a:schemeClr val="accent1"/>
          </a:fillRef>
          <a:effectRef idx="0">
            <a:schemeClr val="accent1"/>
          </a:effectRef>
          <a:fontRef idx="minor">
            <a:schemeClr val="tx1"/>
          </a:fontRef>
        </p:style>
      </p:cxnSp>
      <p:cxnSp>
        <p:nvCxnSpPr>
          <p:cNvPr id="22" name="Straight Connector 31">
            <a:extLst>
              <a:ext uri="{FF2B5EF4-FFF2-40B4-BE49-F238E27FC236}">
                <a16:creationId xmlns:a16="http://schemas.microsoft.com/office/drawing/2014/main" id="{A5B92A7E-D290-43BE-B101-30F03CF2FDFA}"/>
              </a:ext>
            </a:extLst>
          </p:cNvPr>
          <p:cNvCxnSpPr>
            <a:cxnSpLocks/>
          </p:cNvCxnSpPr>
          <p:nvPr userDrawn="1"/>
        </p:nvCxnSpPr>
        <p:spPr>
          <a:xfrm>
            <a:off x="8176548" y="5085183"/>
            <a:ext cx="0" cy="432147"/>
          </a:xfrm>
          <a:prstGeom prst="line">
            <a:avLst/>
          </a:prstGeom>
          <a:ln w="38100">
            <a:solidFill>
              <a:srgbClr val="12ABDB"/>
            </a:solidFill>
          </a:ln>
        </p:spPr>
        <p:style>
          <a:lnRef idx="1">
            <a:schemeClr val="accent1"/>
          </a:lnRef>
          <a:fillRef idx="0">
            <a:schemeClr val="accent1"/>
          </a:fillRef>
          <a:effectRef idx="0">
            <a:schemeClr val="accent1"/>
          </a:effectRef>
          <a:fontRef idx="minor">
            <a:schemeClr val="tx1"/>
          </a:fontRef>
        </p:style>
      </p:cxnSp>
      <p:cxnSp>
        <p:nvCxnSpPr>
          <p:cNvPr id="23" name="Straight Connector 32">
            <a:extLst>
              <a:ext uri="{FF2B5EF4-FFF2-40B4-BE49-F238E27FC236}">
                <a16:creationId xmlns:a16="http://schemas.microsoft.com/office/drawing/2014/main" id="{ED430A27-E68E-4449-B824-1E940DA626B3}"/>
              </a:ext>
            </a:extLst>
          </p:cNvPr>
          <p:cNvCxnSpPr>
            <a:cxnSpLocks/>
          </p:cNvCxnSpPr>
          <p:nvPr userDrawn="1"/>
        </p:nvCxnSpPr>
        <p:spPr>
          <a:xfrm>
            <a:off x="10325943" y="5075658"/>
            <a:ext cx="0" cy="432147"/>
          </a:xfrm>
          <a:prstGeom prst="line">
            <a:avLst/>
          </a:prstGeom>
          <a:ln w="38100">
            <a:solidFill>
              <a:srgbClr val="12ABDB"/>
            </a:solidFill>
          </a:ln>
        </p:spPr>
        <p:style>
          <a:lnRef idx="1">
            <a:schemeClr val="accent1"/>
          </a:lnRef>
          <a:fillRef idx="0">
            <a:schemeClr val="accent1"/>
          </a:fillRef>
          <a:effectRef idx="0">
            <a:schemeClr val="accent1"/>
          </a:effectRef>
          <a:fontRef idx="minor">
            <a:schemeClr val="tx1"/>
          </a:fontRef>
        </p:style>
      </p:cxnSp>
      <p:sp>
        <p:nvSpPr>
          <p:cNvPr id="24" name="Text Placeholder 7">
            <a:extLst>
              <a:ext uri="{FF2B5EF4-FFF2-40B4-BE49-F238E27FC236}">
                <a16:creationId xmlns:a16="http://schemas.microsoft.com/office/drawing/2014/main" id="{B38E983C-FDA7-4D08-B09F-02AAEB6D7E5E}"/>
              </a:ext>
            </a:extLst>
          </p:cNvPr>
          <p:cNvSpPr>
            <a:spLocks noGrp="1"/>
          </p:cNvSpPr>
          <p:nvPr>
            <p:ph type="body" sz="quarter" idx="32" hasCustomPrompt="1"/>
          </p:nvPr>
        </p:nvSpPr>
        <p:spPr>
          <a:xfrm>
            <a:off x="5304183" y="1947757"/>
            <a:ext cx="3314758" cy="880224"/>
          </a:xfrm>
          <a:prstGeom prst="rect">
            <a:avLst/>
          </a:prstGeom>
        </p:spPr>
        <p:txBody>
          <a:bodyPr>
            <a:noAutofit/>
          </a:bodyPr>
          <a:lstStyle>
            <a:lvl1pPr>
              <a:lnSpc>
                <a:spcPts val="1400"/>
              </a:lnSpc>
              <a:spcBef>
                <a:spcPts val="0"/>
              </a:spcBef>
              <a:spcAft>
                <a:spcPts val="0"/>
              </a:spcAft>
              <a:defRPr sz="120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25" name="Text Placeholder 7">
            <a:extLst>
              <a:ext uri="{FF2B5EF4-FFF2-40B4-BE49-F238E27FC236}">
                <a16:creationId xmlns:a16="http://schemas.microsoft.com/office/drawing/2014/main" id="{C71E674F-BDEA-4196-90AD-426564B04521}"/>
              </a:ext>
            </a:extLst>
          </p:cNvPr>
          <p:cNvSpPr>
            <a:spLocks noGrp="1"/>
          </p:cNvSpPr>
          <p:nvPr>
            <p:ph type="body" sz="quarter" idx="33" hasCustomPrompt="1"/>
          </p:nvPr>
        </p:nvSpPr>
        <p:spPr>
          <a:xfrm>
            <a:off x="2538519" y="3420241"/>
            <a:ext cx="3314758" cy="880224"/>
          </a:xfrm>
          <a:prstGeom prst="rect">
            <a:avLst/>
          </a:prstGeom>
        </p:spPr>
        <p:txBody>
          <a:bodyPr>
            <a:noAutofit/>
          </a:bodyPr>
          <a:lstStyle>
            <a:lvl1pPr>
              <a:lnSpc>
                <a:spcPts val="1400"/>
              </a:lnSpc>
              <a:spcBef>
                <a:spcPts val="0"/>
              </a:spcBef>
              <a:spcAft>
                <a:spcPts val="0"/>
              </a:spcAft>
              <a:defRPr sz="120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26" name="Text Placeholder 7">
            <a:extLst>
              <a:ext uri="{FF2B5EF4-FFF2-40B4-BE49-F238E27FC236}">
                <a16:creationId xmlns:a16="http://schemas.microsoft.com/office/drawing/2014/main" id="{C2EE0D59-678E-44D0-8754-5A7E6662D503}"/>
              </a:ext>
            </a:extLst>
          </p:cNvPr>
          <p:cNvSpPr>
            <a:spLocks noGrp="1"/>
          </p:cNvSpPr>
          <p:nvPr>
            <p:ph type="body" sz="quarter" idx="34" hasCustomPrompt="1"/>
          </p:nvPr>
        </p:nvSpPr>
        <p:spPr>
          <a:xfrm>
            <a:off x="8043299" y="3420241"/>
            <a:ext cx="3314758" cy="880224"/>
          </a:xfrm>
          <a:prstGeom prst="rect">
            <a:avLst/>
          </a:prstGeom>
        </p:spPr>
        <p:txBody>
          <a:bodyPr>
            <a:noAutofit/>
          </a:bodyPr>
          <a:lstStyle>
            <a:lvl1pPr>
              <a:lnSpc>
                <a:spcPts val="1400"/>
              </a:lnSpc>
              <a:spcBef>
                <a:spcPts val="0"/>
              </a:spcBef>
              <a:spcAft>
                <a:spcPts val="0"/>
              </a:spcAft>
              <a:defRPr sz="120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27" name="Text Placeholder 7">
            <a:extLst>
              <a:ext uri="{FF2B5EF4-FFF2-40B4-BE49-F238E27FC236}">
                <a16:creationId xmlns:a16="http://schemas.microsoft.com/office/drawing/2014/main" id="{0BA6AC28-95EF-47B5-9BC8-E814708DAAFA}"/>
              </a:ext>
            </a:extLst>
          </p:cNvPr>
          <p:cNvSpPr>
            <a:spLocks noGrp="1"/>
          </p:cNvSpPr>
          <p:nvPr>
            <p:ph type="body" sz="quarter" idx="36" hasCustomPrompt="1"/>
          </p:nvPr>
        </p:nvSpPr>
        <p:spPr>
          <a:xfrm>
            <a:off x="1027740" y="3284090"/>
            <a:ext cx="1440160" cy="1152128"/>
          </a:xfrm>
          <a:prstGeom prst="rect">
            <a:avLst/>
          </a:prstGeom>
          <a:solidFill>
            <a:schemeClr val="accent1"/>
          </a:solidFill>
        </p:spPr>
        <p:txBody>
          <a:bodyPr rIns="0" anchor="ctr">
            <a:noAutofit/>
          </a:bodyPr>
          <a:lstStyle>
            <a:lvl1pPr algn="ctr">
              <a:lnSpc>
                <a:spcPts val="1800"/>
              </a:lnSpc>
              <a:spcBef>
                <a:spcPts val="0"/>
              </a:spcBef>
              <a:spcAft>
                <a:spcPts val="0"/>
              </a:spcAft>
              <a:defRPr sz="16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Insert Group Name</a:t>
            </a:r>
          </a:p>
        </p:txBody>
      </p:sp>
    </p:spTree>
    <p:extLst>
      <p:ext uri="{BB962C8B-B14F-4D97-AF65-F5344CB8AC3E}">
        <p14:creationId xmlns:p14="http://schemas.microsoft.com/office/powerpoint/2010/main" val="1251187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with header">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010B8AA-3007-4109-B528-DD30E7E165B4}"/>
              </a:ext>
            </a:extLst>
          </p:cNvPr>
          <p:cNvSpPr>
            <a:spLocks noGrp="1"/>
          </p:cNvSpPr>
          <p:nvPr>
            <p:ph type="title" hasCustomPrompt="1"/>
          </p:nvPr>
        </p:nvSpPr>
        <p:spPr/>
        <p:txBody>
          <a:bodyPr/>
          <a:lstStyle>
            <a:lvl1pPr>
              <a:defRPr/>
            </a:lvl1pPr>
          </a:lstStyle>
          <a:p>
            <a:r>
              <a:rPr lang="en-US" noProof="0"/>
              <a:t>Modifiez le style du titre</a:t>
            </a:r>
          </a:p>
        </p:txBody>
      </p:sp>
      <p:sp>
        <p:nvSpPr>
          <p:cNvPr id="6" name="Espace réservé du texte 5">
            <a:extLst>
              <a:ext uri="{FF2B5EF4-FFF2-40B4-BE49-F238E27FC236}">
                <a16:creationId xmlns:a16="http://schemas.microsoft.com/office/drawing/2014/main" id="{BC9DC688-D10B-4806-A762-99A72BBC8487}"/>
              </a:ext>
            </a:extLst>
          </p:cNvPr>
          <p:cNvSpPr>
            <a:spLocks noGrp="1"/>
          </p:cNvSpPr>
          <p:nvPr>
            <p:ph type="body" sz="quarter" idx="11" hasCustomPrompt="1"/>
          </p:nvPr>
        </p:nvSpPr>
        <p:spPr>
          <a:xfrm>
            <a:off x="395288" y="2276872"/>
            <a:ext cx="11520000" cy="4095128"/>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5" name="Espace réservé du texte 2">
            <a:extLst>
              <a:ext uri="{FF2B5EF4-FFF2-40B4-BE49-F238E27FC236}">
                <a16:creationId xmlns:a16="http://schemas.microsoft.com/office/drawing/2014/main" id="{90BF571A-F98D-4B04-B0C7-2AD4346DCCCC}"/>
              </a:ext>
            </a:extLst>
          </p:cNvPr>
          <p:cNvSpPr>
            <a:spLocks noGrp="1"/>
          </p:cNvSpPr>
          <p:nvPr>
            <p:ph type="body" idx="1" hasCustomPrompt="1"/>
          </p:nvPr>
        </p:nvSpPr>
        <p:spPr>
          <a:xfrm>
            <a:off x="395998" y="1440000"/>
            <a:ext cx="11519289" cy="692856"/>
          </a:xfrm>
        </p:spPr>
        <p:txBody>
          <a:bodyPr anchor="t"/>
          <a:lstStyle>
            <a:lvl1pPr marL="0" indent="0" algn="l">
              <a:buNone/>
              <a:defRPr sz="1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Modifier les styles du </a:t>
            </a:r>
            <a:r>
              <a:rPr lang="en-US" noProof="0" dirty="0" err="1"/>
              <a:t>texte</a:t>
            </a:r>
            <a:r>
              <a:rPr lang="en-US" noProof="0" dirty="0"/>
              <a:t> du masque</a:t>
            </a:r>
          </a:p>
        </p:txBody>
      </p:sp>
    </p:spTree>
    <p:extLst>
      <p:ext uri="{BB962C8B-B14F-4D97-AF65-F5344CB8AC3E}">
        <p14:creationId xmlns:p14="http://schemas.microsoft.com/office/powerpoint/2010/main" val="2802572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shape 6">
    <p:spTree>
      <p:nvGrpSpPr>
        <p:cNvPr id="1" name=""/>
        <p:cNvGrpSpPr/>
        <p:nvPr/>
      </p:nvGrpSpPr>
      <p:grpSpPr>
        <a:xfrm>
          <a:off x="0" y="0"/>
          <a:ext cx="0" cy="0"/>
          <a:chOff x="0" y="0"/>
          <a:chExt cx="0" cy="0"/>
        </a:xfrm>
      </p:grpSpPr>
      <p:sp>
        <p:nvSpPr>
          <p:cNvPr id="9" name="Freeform 10">
            <a:extLst>
              <a:ext uri="{FF2B5EF4-FFF2-40B4-BE49-F238E27FC236}">
                <a16:creationId xmlns:a16="http://schemas.microsoft.com/office/drawing/2014/main" id="{864CE6E5-A4BC-441C-AA47-9924021C2BBA}"/>
              </a:ext>
            </a:extLst>
          </p:cNvPr>
          <p:cNvSpPr>
            <a:spLocks/>
          </p:cNvSpPr>
          <p:nvPr userDrawn="1"/>
        </p:nvSpPr>
        <p:spPr bwMode="auto">
          <a:xfrm>
            <a:off x="0" y="0"/>
            <a:ext cx="4191000" cy="6799548"/>
          </a:xfrm>
          <a:custGeom>
            <a:avLst/>
            <a:gdLst>
              <a:gd name="T0" fmla="*/ 0 w 532"/>
              <a:gd name="T1" fmla="*/ 0 h 861"/>
              <a:gd name="T2" fmla="*/ 0 w 532"/>
              <a:gd name="T3" fmla="*/ 727 h 861"/>
              <a:gd name="T4" fmla="*/ 532 w 532"/>
              <a:gd name="T5" fmla="*/ 616 h 861"/>
              <a:gd name="T6" fmla="*/ 532 w 532"/>
              <a:gd name="T7" fmla="*/ 0 h 861"/>
              <a:gd name="T8" fmla="*/ 0 w 532"/>
              <a:gd name="T9" fmla="*/ 0 h 861"/>
            </a:gdLst>
            <a:ahLst/>
            <a:cxnLst>
              <a:cxn ang="0">
                <a:pos x="T0" y="T1"/>
              </a:cxn>
              <a:cxn ang="0">
                <a:pos x="T2" y="T3"/>
              </a:cxn>
              <a:cxn ang="0">
                <a:pos x="T4" y="T5"/>
              </a:cxn>
              <a:cxn ang="0">
                <a:pos x="T6" y="T7"/>
              </a:cxn>
              <a:cxn ang="0">
                <a:pos x="T8" y="T9"/>
              </a:cxn>
            </a:cxnLst>
            <a:rect l="0" t="0" r="r" b="b"/>
            <a:pathLst>
              <a:path w="532" h="861">
                <a:moveTo>
                  <a:pt x="0" y="0"/>
                </a:moveTo>
                <a:cubicBezTo>
                  <a:pt x="0" y="727"/>
                  <a:pt x="0" y="727"/>
                  <a:pt x="0" y="727"/>
                </a:cubicBezTo>
                <a:cubicBezTo>
                  <a:pt x="63" y="743"/>
                  <a:pt x="532" y="861"/>
                  <a:pt x="532" y="616"/>
                </a:cubicBezTo>
                <a:cubicBezTo>
                  <a:pt x="532" y="0"/>
                  <a:pt x="532" y="0"/>
                  <a:pt x="532"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51"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49">
            <a:extLst>
              <a:ext uri="{FF2B5EF4-FFF2-40B4-BE49-F238E27FC236}">
                <a16:creationId xmlns:a16="http://schemas.microsoft.com/office/drawing/2014/main" id="{A9693E6A-90D9-4C93-BF94-8E82C4BE65F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590800" y="1441812"/>
            <a:ext cx="2971800" cy="5011222"/>
          </a:xfrm>
          <a:prstGeom prst="rect">
            <a:avLst/>
          </a:prstGeom>
        </p:spPr>
      </p:pic>
      <p:sp>
        <p:nvSpPr>
          <p:cNvPr id="7" name="Text Placeholder 7">
            <a:extLst>
              <a:ext uri="{FF2B5EF4-FFF2-40B4-BE49-F238E27FC236}">
                <a16:creationId xmlns:a16="http://schemas.microsoft.com/office/drawing/2014/main" id="{66EFA0DE-0814-4F2F-957C-1DADE549A27B}"/>
              </a:ext>
            </a:extLst>
          </p:cNvPr>
          <p:cNvSpPr>
            <a:spLocks noGrp="1"/>
          </p:cNvSpPr>
          <p:nvPr>
            <p:ph type="body" sz="quarter" idx="32" hasCustomPrompt="1"/>
          </p:nvPr>
        </p:nvSpPr>
        <p:spPr>
          <a:xfrm>
            <a:off x="408836" y="1382131"/>
            <a:ext cx="3373328" cy="246221"/>
          </a:xfrm>
          <a:prstGeom prst="rect">
            <a:avLst/>
          </a:prstGeom>
        </p:spPr>
        <p:txBody>
          <a:bodyPr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1">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8" name="Text Placeholder 7">
            <a:extLst>
              <a:ext uri="{FF2B5EF4-FFF2-40B4-BE49-F238E27FC236}">
                <a16:creationId xmlns:a16="http://schemas.microsoft.com/office/drawing/2014/main" id="{3B51C64A-1536-4556-9BD8-D4EDFB6DA4AB}"/>
              </a:ext>
            </a:extLst>
          </p:cNvPr>
          <p:cNvSpPr>
            <a:spLocks noGrp="1"/>
          </p:cNvSpPr>
          <p:nvPr>
            <p:ph type="body" sz="quarter" idx="33" hasCustomPrompt="1"/>
          </p:nvPr>
        </p:nvSpPr>
        <p:spPr>
          <a:xfrm>
            <a:off x="408836" y="1890131"/>
            <a:ext cx="2079721" cy="215444"/>
          </a:xfrm>
          <a:prstGeom prst="rect">
            <a:avLst/>
          </a:prstGeom>
        </p:spPr>
        <p:txBody>
          <a:bodyPr wrap="square"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2" name="Title 1"/>
          <p:cNvSpPr>
            <a:spLocks noGrp="1"/>
          </p:cNvSpPr>
          <p:nvPr>
            <p:ph type="title" hasCustomPrompt="1"/>
          </p:nvPr>
        </p:nvSpPr>
        <p:spPr/>
        <p:txBody>
          <a:bodyPr/>
          <a:lstStyle>
            <a:lvl1pPr>
              <a:defRPr>
                <a:solidFill>
                  <a:schemeClr val="bg1"/>
                </a:solidFill>
              </a:defRPr>
            </a:lvl1pPr>
          </a:lstStyle>
          <a:p>
            <a:r>
              <a:rPr lang="en-US" noProof="0"/>
              <a:t>Modifiez le style du titre</a:t>
            </a:r>
          </a:p>
        </p:txBody>
      </p:sp>
      <p:sp>
        <p:nvSpPr>
          <p:cNvPr id="10" name="Espace réservé du texte 9">
            <a:extLst>
              <a:ext uri="{FF2B5EF4-FFF2-40B4-BE49-F238E27FC236}">
                <a16:creationId xmlns:a16="http://schemas.microsoft.com/office/drawing/2014/main" id="{37EDD487-2CB6-4B80-BCA4-0B2C451F52F6}"/>
              </a:ext>
            </a:extLst>
          </p:cNvPr>
          <p:cNvSpPr>
            <a:spLocks noGrp="1"/>
          </p:cNvSpPr>
          <p:nvPr>
            <p:ph type="body" sz="quarter" idx="34" hasCustomPrompt="1"/>
          </p:nvPr>
        </p:nvSpPr>
        <p:spPr>
          <a:xfrm>
            <a:off x="6096000" y="1425556"/>
            <a:ext cx="5819775" cy="4940152"/>
          </a:xfrm>
        </p:spPr>
        <p:txBody>
          <a:bodyPr/>
          <a:lstStyle/>
          <a:p>
            <a:pPr lvl="0"/>
            <a:r>
              <a:rPr lang="en-US" noProof="0"/>
              <a:t>Modifier les styles du texte du masque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Tree>
    <p:extLst>
      <p:ext uri="{BB962C8B-B14F-4D97-AF65-F5344CB8AC3E}">
        <p14:creationId xmlns:p14="http://schemas.microsoft.com/office/powerpoint/2010/main" val="3128744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965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1">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862" y="411481"/>
            <a:ext cx="1577338" cy="820447"/>
          </a:xfrm>
          <a:prstGeom prst="rect">
            <a:avLst/>
          </a:prstGeom>
        </p:spPr>
      </p:pic>
      <p:sp>
        <p:nvSpPr>
          <p:cNvPr id="1415" name="Freeform 15"/>
          <p:cNvSpPr>
            <a:spLocks/>
          </p:cNvSpPr>
          <p:nvPr userDrawn="1"/>
        </p:nvSpPr>
        <p:spPr bwMode="auto">
          <a:xfrm>
            <a:off x="6637408" y="0"/>
            <a:ext cx="5554592" cy="6471083"/>
          </a:xfrm>
          <a:custGeom>
            <a:avLst/>
            <a:gdLst>
              <a:gd name="T0" fmla="*/ 0 w 885"/>
              <a:gd name="T1" fmla="*/ 0 h 1032"/>
              <a:gd name="T2" fmla="*/ 0 w 885"/>
              <a:gd name="T3" fmla="*/ 844 h 1032"/>
              <a:gd name="T4" fmla="*/ 850 w 885"/>
              <a:gd name="T5" fmla="*/ 1026 h 1032"/>
              <a:gd name="T6" fmla="*/ 885 w 885"/>
              <a:gd name="T7" fmla="*/ 1032 h 1032"/>
              <a:gd name="T8" fmla="*/ 885 w 885"/>
              <a:gd name="T9" fmla="*/ 0 h 1032"/>
              <a:gd name="T10" fmla="*/ 0 w 885"/>
              <a:gd name="T11" fmla="*/ 0 h 1032"/>
            </a:gdLst>
            <a:ahLst/>
            <a:cxnLst>
              <a:cxn ang="0">
                <a:pos x="T0" y="T1"/>
              </a:cxn>
              <a:cxn ang="0">
                <a:pos x="T2" y="T3"/>
              </a:cxn>
              <a:cxn ang="0">
                <a:pos x="T4" y="T5"/>
              </a:cxn>
              <a:cxn ang="0">
                <a:pos x="T6" y="T7"/>
              </a:cxn>
              <a:cxn ang="0">
                <a:pos x="T8" y="T9"/>
              </a:cxn>
              <a:cxn ang="0">
                <a:pos x="T10" y="T11"/>
              </a:cxn>
            </a:cxnLst>
            <a:rect l="0" t="0" r="r" b="b"/>
            <a:pathLst>
              <a:path w="885" h="1032">
                <a:moveTo>
                  <a:pt x="0" y="0"/>
                </a:moveTo>
                <a:cubicBezTo>
                  <a:pt x="0" y="844"/>
                  <a:pt x="0" y="844"/>
                  <a:pt x="0" y="844"/>
                </a:cubicBezTo>
                <a:cubicBezTo>
                  <a:pt x="233" y="908"/>
                  <a:pt x="516" y="969"/>
                  <a:pt x="850" y="1026"/>
                </a:cubicBezTo>
                <a:cubicBezTo>
                  <a:pt x="861" y="1028"/>
                  <a:pt x="873" y="1030"/>
                  <a:pt x="885" y="1032"/>
                </a:cubicBezTo>
                <a:cubicBezTo>
                  <a:pt x="885" y="0"/>
                  <a:pt x="885" y="0"/>
                  <a:pt x="885" y="0"/>
                </a:cubicBezTo>
                <a:cubicBezTo>
                  <a:pt x="0" y="0"/>
                  <a:pt x="0" y="0"/>
                  <a:pt x="0"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1590" name="Picture 158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56547" y="244132"/>
            <a:ext cx="5712493" cy="7067728"/>
          </a:xfrm>
          <a:prstGeom prst="rect">
            <a:avLst/>
          </a:prstGeom>
        </p:spPr>
      </p:pic>
      <p:sp>
        <p:nvSpPr>
          <p:cNvPr id="11" name="Title 1"/>
          <p:cNvSpPr>
            <a:spLocks noGrp="1"/>
          </p:cNvSpPr>
          <p:nvPr>
            <p:ph type="ctrTitle" hasCustomPrompt="1"/>
          </p:nvPr>
        </p:nvSpPr>
        <p:spPr>
          <a:xfrm>
            <a:off x="407988" y="2408560"/>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ts val="3000"/>
              </a:lnSpc>
              <a:defRPr lang="en-US" sz="2600" b="0" dirty="0">
                <a:solidFill>
                  <a:schemeClr val="accent3"/>
                </a:solidFill>
              </a:defRPr>
            </a:lvl1pPr>
          </a:lstStyle>
          <a:p>
            <a:pPr marL="0" lvl="0"/>
            <a:r>
              <a:rPr lang="en-US" dirty="0"/>
              <a:t>Title of Presentation</a:t>
            </a:r>
          </a:p>
        </p:txBody>
      </p:sp>
      <p:sp>
        <p:nvSpPr>
          <p:cNvPr id="12" name="Subtitle 2"/>
          <p:cNvSpPr>
            <a:spLocks noGrp="1"/>
          </p:cNvSpPr>
          <p:nvPr>
            <p:ph type="subTitle" idx="1" hasCustomPrompt="1"/>
          </p:nvPr>
        </p:nvSpPr>
        <p:spPr>
          <a:xfrm>
            <a:off x="407988" y="3322959"/>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accent3"/>
                </a:solidFill>
              </a:defRPr>
            </a:lvl1pPr>
          </a:lstStyle>
          <a:p>
            <a:pPr marL="0" lvl="0"/>
            <a:r>
              <a:rPr lang="en-US" dirty="0"/>
              <a:t>Subtitle</a:t>
            </a:r>
          </a:p>
        </p:txBody>
      </p:sp>
    </p:spTree>
    <p:extLst>
      <p:ext uri="{BB962C8B-B14F-4D97-AF65-F5344CB8AC3E}">
        <p14:creationId xmlns:p14="http://schemas.microsoft.com/office/powerpoint/2010/main" val="196113337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2">
    <p:bg>
      <p:bgPr>
        <a:solidFill>
          <a:schemeClr val="bg1"/>
        </a:solidFill>
        <a:effectLst/>
      </p:bgPr>
    </p:bg>
    <p:spTree>
      <p:nvGrpSpPr>
        <p:cNvPr id="1" name=""/>
        <p:cNvGrpSpPr/>
        <p:nvPr/>
      </p:nvGrpSpPr>
      <p:grpSpPr>
        <a:xfrm>
          <a:off x="0" y="0"/>
          <a:ext cx="0" cy="0"/>
          <a:chOff x="0" y="0"/>
          <a:chExt cx="0" cy="0"/>
        </a:xfrm>
      </p:grpSpPr>
      <p:sp>
        <p:nvSpPr>
          <p:cNvPr id="13" name="Freeform 12"/>
          <p:cNvSpPr/>
          <p:nvPr userDrawn="1"/>
        </p:nvSpPr>
        <p:spPr>
          <a:xfrm>
            <a:off x="0" y="0"/>
            <a:ext cx="6759210" cy="4518977"/>
          </a:xfrm>
          <a:custGeom>
            <a:avLst/>
            <a:gdLst>
              <a:gd name="connsiteX0" fmla="*/ 0 w 6759210"/>
              <a:gd name="connsiteY0" fmla="*/ 0 h 4518977"/>
              <a:gd name="connsiteX1" fmla="*/ 6759210 w 6759210"/>
              <a:gd name="connsiteY1" fmla="*/ 0 h 4518977"/>
              <a:gd name="connsiteX2" fmla="*/ 6756415 w 6759210"/>
              <a:gd name="connsiteY2" fmla="*/ 16666 h 4518977"/>
              <a:gd name="connsiteX3" fmla="*/ 6372387 w 6759210"/>
              <a:gd name="connsiteY3" fmla="*/ 2306550 h 4518977"/>
              <a:gd name="connsiteX4" fmla="*/ 3762973 w 6759210"/>
              <a:gd name="connsiteY4" fmla="*/ 4518977 h 4518977"/>
              <a:gd name="connsiteX5" fmla="*/ 339369 w 6759210"/>
              <a:gd name="connsiteY5" fmla="*/ 4518977 h 4518977"/>
              <a:gd name="connsiteX6" fmla="*/ 0 w 6759210"/>
              <a:gd name="connsiteY6" fmla="*/ 4518977 h 4518977"/>
              <a:gd name="connsiteX7" fmla="*/ 0 w 6759210"/>
              <a:gd name="connsiteY7" fmla="*/ 0 h 451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59210" h="4518977">
                <a:moveTo>
                  <a:pt x="0" y="0"/>
                </a:moveTo>
                <a:lnTo>
                  <a:pt x="6759210" y="0"/>
                </a:lnTo>
                <a:lnTo>
                  <a:pt x="6756415" y="16666"/>
                </a:lnTo>
                <a:cubicBezTo>
                  <a:pt x="6686854" y="431442"/>
                  <a:pt x="6569700" y="1130011"/>
                  <a:pt x="6372387" y="2306550"/>
                </a:cubicBezTo>
                <a:cubicBezTo>
                  <a:pt x="6162872" y="3588428"/>
                  <a:pt x="5058156" y="4518977"/>
                  <a:pt x="3762973" y="4518977"/>
                </a:cubicBezTo>
                <a:cubicBezTo>
                  <a:pt x="3762973" y="4518977"/>
                  <a:pt x="3762973" y="4518977"/>
                  <a:pt x="339369" y="4518977"/>
                </a:cubicBezTo>
                <a:lnTo>
                  <a:pt x="0" y="4518977"/>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p:cNvSpPr>
            <a:spLocks noGrp="1"/>
          </p:cNvSpPr>
          <p:nvPr>
            <p:ph type="ctrTitle" hasCustomPrompt="1"/>
          </p:nvPr>
        </p:nvSpPr>
        <p:spPr>
          <a:xfrm>
            <a:off x="407988" y="1443741"/>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ts val="3000"/>
              </a:lnSpc>
              <a:defRPr lang="en-US" sz="2600" b="0" dirty="0">
                <a:solidFill>
                  <a:schemeClr val="bg1"/>
                </a:solidFill>
              </a:defRPr>
            </a:lvl1pPr>
          </a:lstStyle>
          <a:p>
            <a:pPr marL="0" lvl="0"/>
            <a:r>
              <a:rPr lang="en-US" dirty="0"/>
              <a:t>Title of Presentation</a:t>
            </a:r>
          </a:p>
        </p:txBody>
      </p:sp>
      <p:sp>
        <p:nvSpPr>
          <p:cNvPr id="17" name="Subtitle 2"/>
          <p:cNvSpPr>
            <a:spLocks noGrp="1"/>
          </p:cNvSpPr>
          <p:nvPr>
            <p:ph type="subTitle" idx="1" hasCustomPrompt="1"/>
          </p:nvPr>
        </p:nvSpPr>
        <p:spPr>
          <a:xfrm>
            <a:off x="407988" y="2358140"/>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Subtitle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862" y="5700875"/>
            <a:ext cx="1577338" cy="820447"/>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131838" y="777924"/>
            <a:ext cx="5321672" cy="5770487"/>
          </a:xfrm>
          <a:prstGeom prst="rect">
            <a:avLst/>
          </a:prstGeom>
        </p:spPr>
      </p:pic>
    </p:spTree>
    <p:extLst>
      <p:ext uri="{BB962C8B-B14F-4D97-AF65-F5344CB8AC3E}">
        <p14:creationId xmlns:p14="http://schemas.microsoft.com/office/powerpoint/2010/main" val="408526629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3">
    <p:spTree>
      <p:nvGrpSpPr>
        <p:cNvPr id="1" name=""/>
        <p:cNvGrpSpPr/>
        <p:nvPr/>
      </p:nvGrpSpPr>
      <p:grpSpPr>
        <a:xfrm>
          <a:off x="0" y="0"/>
          <a:ext cx="0" cy="0"/>
          <a:chOff x="0" y="0"/>
          <a:chExt cx="0" cy="0"/>
        </a:xfrm>
      </p:grpSpPr>
      <p:sp>
        <p:nvSpPr>
          <p:cNvPr id="8" name="Freeform 7"/>
          <p:cNvSpPr/>
          <p:nvPr userDrawn="1"/>
        </p:nvSpPr>
        <p:spPr>
          <a:xfrm>
            <a:off x="6553200" y="1"/>
            <a:ext cx="5638800" cy="5355237"/>
          </a:xfrm>
          <a:custGeom>
            <a:avLst/>
            <a:gdLst>
              <a:gd name="connsiteX0" fmla="*/ 0 w 5638800"/>
              <a:gd name="connsiteY0" fmla="*/ 0 h 5355237"/>
              <a:gd name="connsiteX1" fmla="*/ 5638800 w 5638800"/>
              <a:gd name="connsiteY1" fmla="*/ 0 h 5355237"/>
              <a:gd name="connsiteX2" fmla="*/ 5638800 w 5638800"/>
              <a:gd name="connsiteY2" fmla="*/ 262266 h 5355237"/>
              <a:gd name="connsiteX3" fmla="*/ 5638800 w 5638800"/>
              <a:gd name="connsiteY3" fmla="*/ 4904579 h 5355237"/>
              <a:gd name="connsiteX4" fmla="*/ 0 w 5638800"/>
              <a:gd name="connsiteY4" fmla="*/ 3724580 h 5355237"/>
              <a:gd name="connsiteX5" fmla="*/ 0 w 5638800"/>
              <a:gd name="connsiteY5" fmla="*/ 298668 h 5355237"/>
              <a:gd name="connsiteX6" fmla="*/ 0 w 5638800"/>
              <a:gd name="connsiteY6" fmla="*/ 0 h 535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8800" h="5355237">
                <a:moveTo>
                  <a:pt x="0" y="0"/>
                </a:moveTo>
                <a:lnTo>
                  <a:pt x="5638800" y="0"/>
                </a:lnTo>
                <a:lnTo>
                  <a:pt x="5638800" y="262266"/>
                </a:lnTo>
                <a:cubicBezTo>
                  <a:pt x="5638800" y="4904579"/>
                  <a:pt x="5638800" y="4904579"/>
                  <a:pt x="5638800" y="4904579"/>
                </a:cubicBezTo>
                <a:cubicBezTo>
                  <a:pt x="4971047" y="5074669"/>
                  <a:pt x="0" y="6329082"/>
                  <a:pt x="0" y="3724580"/>
                </a:cubicBezTo>
                <a:cubicBezTo>
                  <a:pt x="0" y="2292104"/>
                  <a:pt x="0" y="1172982"/>
                  <a:pt x="0" y="298668"/>
                </a:cubicBez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a:spLocks noGrp="1"/>
          </p:cNvSpPr>
          <p:nvPr>
            <p:ph type="ctrTitle" hasCustomPrompt="1"/>
          </p:nvPr>
        </p:nvSpPr>
        <p:spPr>
          <a:xfrm>
            <a:off x="6792932" y="838201"/>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r">
              <a:lnSpc>
                <a:spcPts val="3000"/>
              </a:lnSpc>
              <a:defRPr lang="en-US" sz="2600" b="0" dirty="0">
                <a:solidFill>
                  <a:schemeClr val="bg1"/>
                </a:solidFill>
              </a:defRPr>
            </a:lvl1pPr>
          </a:lstStyle>
          <a:p>
            <a:pPr marL="0" lvl="0"/>
            <a:r>
              <a:rPr lang="en-US" dirty="0"/>
              <a:t>Title of Presentation</a:t>
            </a:r>
          </a:p>
        </p:txBody>
      </p:sp>
      <p:sp>
        <p:nvSpPr>
          <p:cNvPr id="17" name="Subtitle 2"/>
          <p:cNvSpPr>
            <a:spLocks noGrp="1"/>
          </p:cNvSpPr>
          <p:nvPr>
            <p:ph type="subTitle" idx="1" hasCustomPrompt="1"/>
          </p:nvPr>
        </p:nvSpPr>
        <p:spPr>
          <a:xfrm>
            <a:off x="6792932" y="1752600"/>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r"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Subtitle</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82751" y="1337969"/>
            <a:ext cx="5777031" cy="5187667"/>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3862" y="411481"/>
            <a:ext cx="1577338" cy="820447"/>
          </a:xfrm>
          <a:prstGeom prst="rect">
            <a:avLst/>
          </a:prstGeom>
        </p:spPr>
      </p:pic>
    </p:spTree>
    <p:extLst>
      <p:ext uri="{BB962C8B-B14F-4D97-AF65-F5344CB8AC3E}">
        <p14:creationId xmlns:p14="http://schemas.microsoft.com/office/powerpoint/2010/main" val="117520545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4">
    <p:spTree>
      <p:nvGrpSpPr>
        <p:cNvPr id="1" name=""/>
        <p:cNvGrpSpPr/>
        <p:nvPr/>
      </p:nvGrpSpPr>
      <p:grpSpPr>
        <a:xfrm>
          <a:off x="0" y="0"/>
          <a:ext cx="0" cy="0"/>
          <a:chOff x="0" y="0"/>
          <a:chExt cx="0" cy="0"/>
        </a:xfrm>
      </p:grpSpPr>
      <p:sp>
        <p:nvSpPr>
          <p:cNvPr id="9" name="Freeform 8"/>
          <p:cNvSpPr/>
          <p:nvPr userDrawn="1"/>
        </p:nvSpPr>
        <p:spPr>
          <a:xfrm>
            <a:off x="2" y="0"/>
            <a:ext cx="9973295" cy="4193362"/>
          </a:xfrm>
          <a:custGeom>
            <a:avLst/>
            <a:gdLst>
              <a:gd name="connsiteX0" fmla="*/ 0 w 9973295"/>
              <a:gd name="connsiteY0" fmla="*/ 0 h 4193362"/>
              <a:gd name="connsiteX1" fmla="*/ 9912010 w 9973295"/>
              <a:gd name="connsiteY1" fmla="*/ 0 h 4193362"/>
              <a:gd name="connsiteX2" fmla="*/ 9927053 w 9973295"/>
              <a:gd name="connsiteY2" fmla="*/ 149768 h 4193362"/>
              <a:gd name="connsiteX3" fmla="*/ 7984937 w 9973295"/>
              <a:gd name="connsiteY3" fmla="*/ 4193362 h 4193362"/>
              <a:gd name="connsiteX4" fmla="*/ 0 w 9973295"/>
              <a:gd name="connsiteY4" fmla="*/ 4193362 h 4193362"/>
              <a:gd name="connsiteX5" fmla="*/ 0 w 9973295"/>
              <a:gd name="connsiteY5" fmla="*/ 0 h 419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73295" h="4193362">
                <a:moveTo>
                  <a:pt x="0" y="0"/>
                </a:moveTo>
                <a:lnTo>
                  <a:pt x="9912010" y="0"/>
                </a:lnTo>
                <a:lnTo>
                  <a:pt x="9927053" y="149768"/>
                </a:lnTo>
                <a:cubicBezTo>
                  <a:pt x="10097391" y="2056447"/>
                  <a:pt x="9870584" y="4193362"/>
                  <a:pt x="7984937" y="4193362"/>
                </a:cubicBezTo>
                <a:cubicBezTo>
                  <a:pt x="0" y="4193362"/>
                  <a:pt x="0" y="4193362"/>
                  <a:pt x="0" y="4193362"/>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a:spLocks noGrp="1"/>
          </p:cNvSpPr>
          <p:nvPr>
            <p:ph type="ctrTitle" hasCustomPrompt="1"/>
          </p:nvPr>
        </p:nvSpPr>
        <p:spPr>
          <a:xfrm>
            <a:off x="407988" y="1316831"/>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0" dirty="0">
                <a:solidFill>
                  <a:schemeClr val="bg1"/>
                </a:solidFill>
              </a:defRPr>
            </a:lvl1pPr>
          </a:lstStyle>
          <a:p>
            <a:pPr marL="0" lvl="0"/>
            <a:r>
              <a:rPr lang="en-US" dirty="0"/>
              <a:t>Title of Presentation</a:t>
            </a:r>
          </a:p>
        </p:txBody>
      </p:sp>
      <p:sp>
        <p:nvSpPr>
          <p:cNvPr id="21" name="Subtitle 2"/>
          <p:cNvSpPr>
            <a:spLocks noGrp="1"/>
          </p:cNvSpPr>
          <p:nvPr>
            <p:ph type="subTitle" idx="1" hasCustomPrompt="1"/>
          </p:nvPr>
        </p:nvSpPr>
        <p:spPr>
          <a:xfrm>
            <a:off x="407988" y="2231230"/>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Subtitle</a:t>
            </a:r>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720915"/>
            <a:ext cx="4707110" cy="727688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3862" y="5700875"/>
            <a:ext cx="1577338" cy="820447"/>
          </a:xfrm>
          <a:prstGeom prst="rect">
            <a:avLst/>
          </a:prstGeom>
        </p:spPr>
      </p:pic>
    </p:spTree>
    <p:extLst>
      <p:ext uri="{BB962C8B-B14F-4D97-AF65-F5344CB8AC3E}">
        <p14:creationId xmlns:p14="http://schemas.microsoft.com/office/powerpoint/2010/main" val="3041802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5">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862" y="411481"/>
            <a:ext cx="1577338" cy="820447"/>
          </a:xfrm>
          <a:prstGeom prst="rect">
            <a:avLst/>
          </a:prstGeom>
        </p:spPr>
      </p:pic>
      <p:sp>
        <p:nvSpPr>
          <p:cNvPr id="1415" name="Freeform 15"/>
          <p:cNvSpPr>
            <a:spLocks/>
          </p:cNvSpPr>
          <p:nvPr userDrawn="1"/>
        </p:nvSpPr>
        <p:spPr bwMode="auto">
          <a:xfrm>
            <a:off x="6637408" y="0"/>
            <a:ext cx="5554592" cy="6471083"/>
          </a:xfrm>
          <a:custGeom>
            <a:avLst/>
            <a:gdLst>
              <a:gd name="T0" fmla="*/ 0 w 885"/>
              <a:gd name="T1" fmla="*/ 0 h 1032"/>
              <a:gd name="T2" fmla="*/ 0 w 885"/>
              <a:gd name="T3" fmla="*/ 844 h 1032"/>
              <a:gd name="T4" fmla="*/ 850 w 885"/>
              <a:gd name="T5" fmla="*/ 1026 h 1032"/>
              <a:gd name="T6" fmla="*/ 885 w 885"/>
              <a:gd name="T7" fmla="*/ 1032 h 1032"/>
              <a:gd name="T8" fmla="*/ 885 w 885"/>
              <a:gd name="T9" fmla="*/ 0 h 1032"/>
              <a:gd name="T10" fmla="*/ 0 w 885"/>
              <a:gd name="T11" fmla="*/ 0 h 1032"/>
            </a:gdLst>
            <a:ahLst/>
            <a:cxnLst>
              <a:cxn ang="0">
                <a:pos x="T0" y="T1"/>
              </a:cxn>
              <a:cxn ang="0">
                <a:pos x="T2" y="T3"/>
              </a:cxn>
              <a:cxn ang="0">
                <a:pos x="T4" y="T5"/>
              </a:cxn>
              <a:cxn ang="0">
                <a:pos x="T6" y="T7"/>
              </a:cxn>
              <a:cxn ang="0">
                <a:pos x="T8" y="T9"/>
              </a:cxn>
              <a:cxn ang="0">
                <a:pos x="T10" y="T11"/>
              </a:cxn>
            </a:cxnLst>
            <a:rect l="0" t="0" r="r" b="b"/>
            <a:pathLst>
              <a:path w="885" h="1032">
                <a:moveTo>
                  <a:pt x="0" y="0"/>
                </a:moveTo>
                <a:cubicBezTo>
                  <a:pt x="0" y="844"/>
                  <a:pt x="0" y="844"/>
                  <a:pt x="0" y="844"/>
                </a:cubicBezTo>
                <a:cubicBezTo>
                  <a:pt x="233" y="908"/>
                  <a:pt x="516" y="969"/>
                  <a:pt x="850" y="1026"/>
                </a:cubicBezTo>
                <a:cubicBezTo>
                  <a:pt x="861" y="1028"/>
                  <a:pt x="873" y="1030"/>
                  <a:pt x="885" y="1032"/>
                </a:cubicBezTo>
                <a:cubicBezTo>
                  <a:pt x="885" y="0"/>
                  <a:pt x="885" y="0"/>
                  <a:pt x="885" y="0"/>
                </a:cubicBezTo>
                <a:cubicBezTo>
                  <a:pt x="0" y="0"/>
                  <a:pt x="0" y="0"/>
                  <a:pt x="0"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1590" name="Picture 158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56547" y="244132"/>
            <a:ext cx="5712493" cy="7067728"/>
          </a:xfrm>
          <a:prstGeom prst="rect">
            <a:avLst/>
          </a:prstGeom>
        </p:spPr>
      </p:pic>
      <p:sp>
        <p:nvSpPr>
          <p:cNvPr id="11" name="Title 1"/>
          <p:cNvSpPr>
            <a:spLocks noGrp="1"/>
          </p:cNvSpPr>
          <p:nvPr>
            <p:ph type="ctrTitle" hasCustomPrompt="1"/>
          </p:nvPr>
        </p:nvSpPr>
        <p:spPr>
          <a:xfrm>
            <a:off x="407988" y="2408560"/>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ts val="3000"/>
              </a:lnSpc>
              <a:defRPr lang="en-US" sz="2600" b="0" dirty="0">
                <a:solidFill>
                  <a:schemeClr val="accent3"/>
                </a:solidFill>
              </a:defRPr>
            </a:lvl1pPr>
          </a:lstStyle>
          <a:p>
            <a:pPr marL="0" lvl="0"/>
            <a:r>
              <a:rPr lang="en-US" dirty="0"/>
              <a:t>Title of Presentation</a:t>
            </a:r>
          </a:p>
        </p:txBody>
      </p:sp>
      <p:sp>
        <p:nvSpPr>
          <p:cNvPr id="12" name="Subtitle 2"/>
          <p:cNvSpPr>
            <a:spLocks noGrp="1"/>
          </p:cNvSpPr>
          <p:nvPr>
            <p:ph type="subTitle" idx="1" hasCustomPrompt="1"/>
          </p:nvPr>
        </p:nvSpPr>
        <p:spPr>
          <a:xfrm>
            <a:off x="407988" y="3322959"/>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accent3"/>
                </a:solidFill>
              </a:defRPr>
            </a:lvl1pPr>
          </a:lstStyle>
          <a:p>
            <a:pPr marL="0" lvl="0"/>
            <a:r>
              <a:rPr lang="en-US" dirty="0"/>
              <a:t>Subtitle</a:t>
            </a:r>
          </a:p>
        </p:txBody>
      </p:sp>
    </p:spTree>
    <p:extLst>
      <p:ext uri="{BB962C8B-B14F-4D97-AF65-F5344CB8AC3E}">
        <p14:creationId xmlns:p14="http://schemas.microsoft.com/office/powerpoint/2010/main" val="1702963993"/>
      </p:ext>
    </p:extLst>
  </p:cSld>
  <p:clrMapOvr>
    <a:masterClrMapping/>
  </p:clrMapOvr>
  <p:extLst>
    <p:ext uri="{DCECCB84-F9BA-43D5-87BE-67443E8EF086}">
      <p15:sldGuideLst xmlns:p15="http://schemas.microsoft.com/office/powerpoint/2012/main">
        <p15:guide id="1" pos="721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6">
    <p:spTree>
      <p:nvGrpSpPr>
        <p:cNvPr id="1" name=""/>
        <p:cNvGrpSpPr/>
        <p:nvPr/>
      </p:nvGrpSpPr>
      <p:grpSpPr>
        <a:xfrm>
          <a:off x="0" y="0"/>
          <a:ext cx="0" cy="0"/>
          <a:chOff x="0" y="0"/>
          <a:chExt cx="0" cy="0"/>
        </a:xfrm>
      </p:grpSpPr>
      <p:sp>
        <p:nvSpPr>
          <p:cNvPr id="17" name="Freeform 16"/>
          <p:cNvSpPr/>
          <p:nvPr userDrawn="1"/>
        </p:nvSpPr>
        <p:spPr>
          <a:xfrm>
            <a:off x="-22987" y="0"/>
            <a:ext cx="6223905" cy="6858000"/>
          </a:xfrm>
          <a:custGeom>
            <a:avLst/>
            <a:gdLst>
              <a:gd name="connsiteX0" fmla="*/ 0 w 6223905"/>
              <a:gd name="connsiteY0" fmla="*/ 0 h 6858000"/>
              <a:gd name="connsiteX1" fmla="*/ 4186882 w 6223905"/>
              <a:gd name="connsiteY1" fmla="*/ 0 h 6858000"/>
              <a:gd name="connsiteX2" fmla="*/ 4197034 w 6223905"/>
              <a:gd name="connsiteY2" fmla="*/ 22340 h 6858000"/>
              <a:gd name="connsiteX3" fmla="*/ 5904357 w 6223905"/>
              <a:gd name="connsiteY3" fmla="*/ 3779388 h 6858000"/>
              <a:gd name="connsiteX4" fmla="*/ 5873730 w 6223905"/>
              <a:gd name="connsiteY4" fmla="*/ 6784163 h 6858000"/>
              <a:gd name="connsiteX5" fmla="*/ 5834113 w 6223905"/>
              <a:gd name="connsiteY5" fmla="*/ 6858000 h 6858000"/>
              <a:gd name="connsiteX6" fmla="*/ 0 w 6223905"/>
              <a:gd name="connsiteY6" fmla="*/ 6858000 h 6858000"/>
              <a:gd name="connsiteX7" fmla="*/ 0 w 622390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23905" h="6858000">
                <a:moveTo>
                  <a:pt x="0" y="0"/>
                </a:moveTo>
                <a:lnTo>
                  <a:pt x="4186882" y="0"/>
                </a:lnTo>
                <a:lnTo>
                  <a:pt x="4197034" y="22340"/>
                </a:lnTo>
                <a:cubicBezTo>
                  <a:pt x="5904357" y="3779388"/>
                  <a:pt x="5904357" y="3779388"/>
                  <a:pt x="5904357" y="3779388"/>
                </a:cubicBezTo>
                <a:cubicBezTo>
                  <a:pt x="6352858" y="4766336"/>
                  <a:pt x="6316954" y="5863968"/>
                  <a:pt x="5873730" y="6784163"/>
                </a:cubicBezTo>
                <a:lnTo>
                  <a:pt x="5834113"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3034" y="411481"/>
            <a:ext cx="1577338" cy="820447"/>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31080" y="1290009"/>
            <a:ext cx="6513490" cy="4835513"/>
          </a:xfrm>
          <a:prstGeom prst="rect">
            <a:avLst/>
          </a:prstGeom>
        </p:spPr>
      </p:pic>
      <p:sp>
        <p:nvSpPr>
          <p:cNvPr id="20" name="Title 1"/>
          <p:cNvSpPr>
            <a:spLocks noGrp="1"/>
          </p:cNvSpPr>
          <p:nvPr>
            <p:ph type="ctrTitle" hasCustomPrompt="1"/>
          </p:nvPr>
        </p:nvSpPr>
        <p:spPr>
          <a:xfrm>
            <a:off x="407988" y="2514601"/>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0" dirty="0">
                <a:solidFill>
                  <a:schemeClr val="bg1"/>
                </a:solidFill>
              </a:defRPr>
            </a:lvl1pPr>
          </a:lstStyle>
          <a:p>
            <a:pPr marL="0" lvl="0"/>
            <a:r>
              <a:rPr lang="en-US" dirty="0"/>
              <a:t>Title of Presentation</a:t>
            </a:r>
          </a:p>
        </p:txBody>
      </p:sp>
      <p:sp>
        <p:nvSpPr>
          <p:cNvPr id="21" name="Subtitle 2"/>
          <p:cNvSpPr>
            <a:spLocks noGrp="1"/>
          </p:cNvSpPr>
          <p:nvPr>
            <p:ph type="subTitle" idx="1" hasCustomPrompt="1"/>
          </p:nvPr>
        </p:nvSpPr>
        <p:spPr>
          <a:xfrm>
            <a:off x="407988" y="3429000"/>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Subtitle</a:t>
            </a:r>
          </a:p>
        </p:txBody>
      </p:sp>
    </p:spTree>
    <p:extLst>
      <p:ext uri="{BB962C8B-B14F-4D97-AF65-F5344CB8AC3E}">
        <p14:creationId xmlns:p14="http://schemas.microsoft.com/office/powerpoint/2010/main" val="4005425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7">
    <p:spTree>
      <p:nvGrpSpPr>
        <p:cNvPr id="1" name=""/>
        <p:cNvGrpSpPr/>
        <p:nvPr/>
      </p:nvGrpSpPr>
      <p:grpSpPr>
        <a:xfrm>
          <a:off x="0" y="0"/>
          <a:ext cx="0" cy="0"/>
          <a:chOff x="0" y="0"/>
          <a:chExt cx="0" cy="0"/>
        </a:xfrm>
      </p:grpSpPr>
      <p:sp>
        <p:nvSpPr>
          <p:cNvPr id="11" name="Freeform 10"/>
          <p:cNvSpPr/>
          <p:nvPr userDrawn="1"/>
        </p:nvSpPr>
        <p:spPr>
          <a:xfrm>
            <a:off x="0" y="533400"/>
            <a:ext cx="8534400" cy="6324600"/>
          </a:xfrm>
          <a:custGeom>
            <a:avLst/>
            <a:gdLst>
              <a:gd name="connsiteX0" fmla="*/ 0 w 8534400"/>
              <a:gd name="connsiteY0" fmla="*/ 0 h 6324600"/>
              <a:gd name="connsiteX1" fmla="*/ 348343 w 8534400"/>
              <a:gd name="connsiteY1" fmla="*/ 58194 h 6324600"/>
              <a:gd name="connsiteX2" fmla="*/ 8534400 w 8534400"/>
              <a:gd name="connsiteY2" fmla="*/ 1818574 h 6324600"/>
              <a:gd name="connsiteX3" fmla="*/ 8534400 w 8534400"/>
              <a:gd name="connsiteY3" fmla="*/ 6186046 h 6324600"/>
              <a:gd name="connsiteX4" fmla="*/ 8534400 w 8534400"/>
              <a:gd name="connsiteY4" fmla="*/ 6324600 h 6324600"/>
              <a:gd name="connsiteX5" fmla="*/ 0 w 8534400"/>
              <a:gd name="connsiteY5" fmla="*/ 6324600 h 6324600"/>
              <a:gd name="connsiteX6" fmla="*/ 0 w 8534400"/>
              <a:gd name="connsiteY6" fmla="*/ 6241218 h 6324600"/>
              <a:gd name="connsiteX7" fmla="*/ 0 w 8534400"/>
              <a:gd name="connsiteY7" fmla="*/ 0 h 632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4400" h="6324600">
                <a:moveTo>
                  <a:pt x="0" y="0"/>
                </a:moveTo>
                <a:cubicBezTo>
                  <a:pt x="116114" y="14549"/>
                  <a:pt x="232229" y="29097"/>
                  <a:pt x="348343" y="58194"/>
                </a:cubicBezTo>
                <a:cubicBezTo>
                  <a:pt x="3556000" y="611041"/>
                  <a:pt x="6284686" y="1207533"/>
                  <a:pt x="8534400" y="1818574"/>
                </a:cubicBezTo>
                <a:cubicBezTo>
                  <a:pt x="8534400" y="1818574"/>
                  <a:pt x="8534400" y="1818574"/>
                  <a:pt x="8534400" y="6186046"/>
                </a:cubicBezTo>
                <a:lnTo>
                  <a:pt x="8534400" y="6324600"/>
                </a:lnTo>
                <a:lnTo>
                  <a:pt x="0" y="6324600"/>
                </a:lnTo>
                <a:lnTo>
                  <a:pt x="0" y="6241218"/>
                </a:lnTo>
                <a:cubicBezTo>
                  <a:pt x="0" y="4953254"/>
                  <a:pt x="0" y="2990644"/>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407988" y="2819400"/>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ts val="3000"/>
              </a:lnSpc>
              <a:defRPr lang="en-US" sz="2600" b="0" dirty="0">
                <a:solidFill>
                  <a:schemeClr val="bg1"/>
                </a:solidFill>
              </a:defRPr>
            </a:lvl1pPr>
          </a:lstStyle>
          <a:p>
            <a:pPr marL="0" lvl="0"/>
            <a:r>
              <a:rPr lang="en-US" dirty="0"/>
              <a:t>Title of Presentation</a:t>
            </a:r>
          </a:p>
        </p:txBody>
      </p:sp>
      <p:sp>
        <p:nvSpPr>
          <p:cNvPr id="9" name="Subtitle 2"/>
          <p:cNvSpPr>
            <a:spLocks noGrp="1"/>
          </p:cNvSpPr>
          <p:nvPr>
            <p:ph type="subTitle" idx="1" hasCustomPrompt="1"/>
          </p:nvPr>
        </p:nvSpPr>
        <p:spPr>
          <a:xfrm>
            <a:off x="407988" y="3733799"/>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Subtitle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3034" y="411481"/>
            <a:ext cx="1577338" cy="820447"/>
          </a:xfrm>
          <a:prstGeom prst="rect">
            <a:avLst/>
          </a:prstGeom>
        </p:spPr>
      </p:pic>
    </p:spTree>
    <p:extLst>
      <p:ext uri="{BB962C8B-B14F-4D97-AF65-F5344CB8AC3E}">
        <p14:creationId xmlns:p14="http://schemas.microsoft.com/office/powerpoint/2010/main" val="2316771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8">
    <p:spTree>
      <p:nvGrpSpPr>
        <p:cNvPr id="1" name=""/>
        <p:cNvGrpSpPr/>
        <p:nvPr/>
      </p:nvGrpSpPr>
      <p:grpSpPr>
        <a:xfrm>
          <a:off x="0" y="0"/>
          <a:ext cx="0" cy="0"/>
          <a:chOff x="0" y="0"/>
          <a:chExt cx="0" cy="0"/>
        </a:xfrm>
      </p:grpSpPr>
      <p:sp>
        <p:nvSpPr>
          <p:cNvPr id="10" name="Freeform 9"/>
          <p:cNvSpPr/>
          <p:nvPr userDrawn="1"/>
        </p:nvSpPr>
        <p:spPr>
          <a:xfrm>
            <a:off x="1295400" y="1"/>
            <a:ext cx="10896600" cy="5568105"/>
          </a:xfrm>
          <a:custGeom>
            <a:avLst/>
            <a:gdLst>
              <a:gd name="connsiteX0" fmla="*/ 0 w 10896600"/>
              <a:gd name="connsiteY0" fmla="*/ 0 h 5568105"/>
              <a:gd name="connsiteX1" fmla="*/ 10896600 w 10896600"/>
              <a:gd name="connsiteY1" fmla="*/ 0 h 5568105"/>
              <a:gd name="connsiteX2" fmla="*/ 10896600 w 10896600"/>
              <a:gd name="connsiteY2" fmla="*/ 80960 h 5568105"/>
              <a:gd name="connsiteX3" fmla="*/ 10896600 w 10896600"/>
              <a:gd name="connsiteY3" fmla="*/ 5568105 h 5568105"/>
              <a:gd name="connsiteX4" fmla="*/ 10451841 w 10896600"/>
              <a:gd name="connsiteY4" fmla="*/ 5493803 h 5568105"/>
              <a:gd name="connsiteX5" fmla="*/ 0 w 10896600"/>
              <a:gd name="connsiteY5" fmla="*/ 3246176 h 5568105"/>
              <a:gd name="connsiteX6" fmla="*/ 0 w 10896600"/>
              <a:gd name="connsiteY6" fmla="*/ 191975 h 5568105"/>
              <a:gd name="connsiteX7" fmla="*/ 0 w 10896600"/>
              <a:gd name="connsiteY7" fmla="*/ 0 h 556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6600" h="5568105">
                <a:moveTo>
                  <a:pt x="0" y="0"/>
                </a:moveTo>
                <a:lnTo>
                  <a:pt x="10896600" y="0"/>
                </a:lnTo>
                <a:lnTo>
                  <a:pt x="10896600" y="80960"/>
                </a:lnTo>
                <a:cubicBezTo>
                  <a:pt x="10896600" y="1513754"/>
                  <a:pt x="10896600" y="3311770"/>
                  <a:pt x="10896600" y="5568105"/>
                </a:cubicBezTo>
                <a:cubicBezTo>
                  <a:pt x="10748347" y="5549530"/>
                  <a:pt x="10600094" y="5530954"/>
                  <a:pt x="10451841" y="5493803"/>
                </a:cubicBezTo>
                <a:cubicBezTo>
                  <a:pt x="6356350" y="4787937"/>
                  <a:pt x="2872403" y="4026344"/>
                  <a:pt x="0" y="3246176"/>
                </a:cubicBezTo>
                <a:cubicBezTo>
                  <a:pt x="0" y="3246176"/>
                  <a:pt x="0" y="3246176"/>
                  <a:pt x="0" y="191975"/>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1"/>
          <p:cNvSpPr>
            <a:spLocks noGrp="1"/>
          </p:cNvSpPr>
          <p:nvPr>
            <p:ph type="ctrTitle" hasCustomPrompt="1"/>
          </p:nvPr>
        </p:nvSpPr>
        <p:spPr>
          <a:xfrm>
            <a:off x="6816081" y="1442183"/>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r">
              <a:lnSpc>
                <a:spcPts val="3000"/>
              </a:lnSpc>
              <a:defRPr lang="en-US" sz="2600" b="0" dirty="0">
                <a:solidFill>
                  <a:schemeClr val="bg1"/>
                </a:solidFill>
              </a:defRPr>
            </a:lvl1pPr>
          </a:lstStyle>
          <a:p>
            <a:pPr marL="0" lvl="0"/>
            <a:r>
              <a:rPr lang="en-US" dirty="0"/>
              <a:t>Title of Presentation</a:t>
            </a:r>
          </a:p>
        </p:txBody>
      </p:sp>
      <p:sp>
        <p:nvSpPr>
          <p:cNvPr id="9" name="Subtitle 2"/>
          <p:cNvSpPr>
            <a:spLocks noGrp="1"/>
          </p:cNvSpPr>
          <p:nvPr>
            <p:ph type="subTitle" idx="1" hasCustomPrompt="1"/>
          </p:nvPr>
        </p:nvSpPr>
        <p:spPr>
          <a:xfrm>
            <a:off x="6816081" y="2356582"/>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r"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Subtitle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862" y="5700875"/>
            <a:ext cx="1577338" cy="820447"/>
          </a:xfrm>
          <a:prstGeom prst="rect">
            <a:avLst/>
          </a:prstGeom>
        </p:spPr>
      </p:pic>
    </p:spTree>
    <p:extLst>
      <p:ext uri="{BB962C8B-B14F-4D97-AF65-F5344CB8AC3E}">
        <p14:creationId xmlns:p14="http://schemas.microsoft.com/office/powerpoint/2010/main" val="155653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010B8AA-3007-4109-B528-DD30E7E165B4}"/>
              </a:ext>
            </a:extLst>
          </p:cNvPr>
          <p:cNvSpPr>
            <a:spLocks noGrp="1"/>
          </p:cNvSpPr>
          <p:nvPr>
            <p:ph type="title" hasCustomPrompt="1"/>
          </p:nvPr>
        </p:nvSpPr>
        <p:spPr/>
        <p:txBody>
          <a:bodyPr/>
          <a:lstStyle/>
          <a:p>
            <a:r>
              <a:rPr lang="en-US" noProof="0"/>
              <a:t>Modifiez le style du titre</a:t>
            </a:r>
          </a:p>
        </p:txBody>
      </p:sp>
      <p:sp>
        <p:nvSpPr>
          <p:cNvPr id="6" name="Espace réservé du texte 5">
            <a:extLst>
              <a:ext uri="{FF2B5EF4-FFF2-40B4-BE49-F238E27FC236}">
                <a16:creationId xmlns:a16="http://schemas.microsoft.com/office/drawing/2014/main" id="{BC9DC688-D10B-4806-A762-99A72BBC8487}"/>
              </a:ext>
            </a:extLst>
          </p:cNvPr>
          <p:cNvSpPr>
            <a:spLocks noGrp="1"/>
          </p:cNvSpPr>
          <p:nvPr>
            <p:ph type="body" sz="quarter" idx="11" hasCustomPrompt="1"/>
          </p:nvPr>
        </p:nvSpPr>
        <p:spPr>
          <a:xfrm>
            <a:off x="395288" y="1440000"/>
            <a:ext cx="5400000" cy="4932000"/>
          </a:xfrm>
        </p:spPr>
        <p:txBody>
          <a:bodyPr/>
          <a:lstStyle/>
          <a:p>
            <a:pPr lvl="0"/>
            <a:r>
              <a:rPr lang="en-US" noProof="0"/>
              <a:t>Modifier les styles du texte du masque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5" name="Espace réservé du texte 5">
            <a:extLst>
              <a:ext uri="{FF2B5EF4-FFF2-40B4-BE49-F238E27FC236}">
                <a16:creationId xmlns:a16="http://schemas.microsoft.com/office/drawing/2014/main" id="{50795513-6C8B-471F-8A2C-96B5EF9EAC8D}"/>
              </a:ext>
            </a:extLst>
          </p:cNvPr>
          <p:cNvSpPr>
            <a:spLocks noGrp="1"/>
          </p:cNvSpPr>
          <p:nvPr>
            <p:ph type="body" sz="quarter" idx="12" hasCustomPrompt="1"/>
          </p:nvPr>
        </p:nvSpPr>
        <p:spPr>
          <a:xfrm>
            <a:off x="6528475" y="1449750"/>
            <a:ext cx="5400000" cy="4932000"/>
          </a:xfrm>
        </p:spPr>
        <p:txBody>
          <a:bodyPr/>
          <a:lstStyle/>
          <a:p>
            <a:pPr lvl="0"/>
            <a:r>
              <a:rPr lang="en-US" noProof="0"/>
              <a:t>Modifier les styles du texte du masque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Tree>
    <p:extLst>
      <p:ext uri="{BB962C8B-B14F-4D97-AF65-F5344CB8AC3E}">
        <p14:creationId xmlns:p14="http://schemas.microsoft.com/office/powerpoint/2010/main" val="2713555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9">
    <p:spTree>
      <p:nvGrpSpPr>
        <p:cNvPr id="1" name=""/>
        <p:cNvGrpSpPr/>
        <p:nvPr/>
      </p:nvGrpSpPr>
      <p:grpSpPr>
        <a:xfrm>
          <a:off x="0" y="0"/>
          <a:ext cx="0" cy="0"/>
          <a:chOff x="0" y="0"/>
          <a:chExt cx="0" cy="0"/>
        </a:xfrm>
      </p:grpSpPr>
      <p:sp>
        <p:nvSpPr>
          <p:cNvPr id="13" name="Freeform 12"/>
          <p:cNvSpPr/>
          <p:nvPr userDrawn="1"/>
        </p:nvSpPr>
        <p:spPr>
          <a:xfrm>
            <a:off x="0" y="2"/>
            <a:ext cx="8664800" cy="5891173"/>
          </a:xfrm>
          <a:custGeom>
            <a:avLst/>
            <a:gdLst>
              <a:gd name="connsiteX0" fmla="*/ 0 w 8664800"/>
              <a:gd name="connsiteY0" fmla="*/ 0 h 5891173"/>
              <a:gd name="connsiteX1" fmla="*/ 8664800 w 8664800"/>
              <a:gd name="connsiteY1" fmla="*/ 0 h 5891173"/>
              <a:gd name="connsiteX2" fmla="*/ 8664384 w 8664800"/>
              <a:gd name="connsiteY2" fmla="*/ 3446 h 5891173"/>
              <a:gd name="connsiteX3" fmla="*/ 4910849 w 8664800"/>
              <a:gd name="connsiteY3" fmla="*/ 5752723 h 5891173"/>
              <a:gd name="connsiteX4" fmla="*/ 136189 w 8664800"/>
              <a:gd name="connsiteY4" fmla="*/ 3904223 h 5891173"/>
              <a:gd name="connsiteX5" fmla="*/ 0 w 8664800"/>
              <a:gd name="connsiteY5" fmla="*/ 3851498 h 5891173"/>
              <a:gd name="connsiteX6" fmla="*/ 0 w 8664800"/>
              <a:gd name="connsiteY6" fmla="*/ 0 h 5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4800" h="5891173">
                <a:moveTo>
                  <a:pt x="0" y="0"/>
                </a:moveTo>
                <a:lnTo>
                  <a:pt x="8664800" y="0"/>
                </a:lnTo>
                <a:lnTo>
                  <a:pt x="8664384" y="3446"/>
                </a:lnTo>
                <a:cubicBezTo>
                  <a:pt x="8546736" y="969909"/>
                  <a:pt x="7776240" y="6862054"/>
                  <a:pt x="4910849" y="5752723"/>
                </a:cubicBezTo>
                <a:cubicBezTo>
                  <a:pt x="2738090" y="4911543"/>
                  <a:pt x="1210368" y="4320089"/>
                  <a:pt x="136189" y="3904223"/>
                </a:cubicBezTo>
                <a:lnTo>
                  <a:pt x="0" y="385149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407988" y="1442183"/>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0" dirty="0">
                <a:solidFill>
                  <a:schemeClr val="bg1"/>
                </a:solidFill>
              </a:defRPr>
            </a:lvl1pPr>
          </a:lstStyle>
          <a:p>
            <a:pPr marL="0" lvl="0"/>
            <a:r>
              <a:rPr lang="en-US" dirty="0"/>
              <a:t>Title of Presentation</a:t>
            </a:r>
          </a:p>
        </p:txBody>
      </p:sp>
      <p:sp>
        <p:nvSpPr>
          <p:cNvPr id="9" name="Subtitle 2"/>
          <p:cNvSpPr>
            <a:spLocks noGrp="1"/>
          </p:cNvSpPr>
          <p:nvPr>
            <p:ph type="subTitle" idx="1" hasCustomPrompt="1"/>
          </p:nvPr>
        </p:nvSpPr>
        <p:spPr>
          <a:xfrm>
            <a:off x="407988" y="2356582"/>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Subtitle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3034" y="411481"/>
            <a:ext cx="1577338" cy="820447"/>
          </a:xfrm>
          <a:prstGeom prst="rect">
            <a:avLst/>
          </a:prstGeom>
        </p:spPr>
      </p:pic>
    </p:spTree>
    <p:extLst>
      <p:ext uri="{BB962C8B-B14F-4D97-AF65-F5344CB8AC3E}">
        <p14:creationId xmlns:p14="http://schemas.microsoft.com/office/powerpoint/2010/main" val="13067621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10">
    <p:spTree>
      <p:nvGrpSpPr>
        <p:cNvPr id="1" name=""/>
        <p:cNvGrpSpPr/>
        <p:nvPr/>
      </p:nvGrpSpPr>
      <p:grpSpPr>
        <a:xfrm>
          <a:off x="0" y="0"/>
          <a:ext cx="0" cy="0"/>
          <a:chOff x="0" y="0"/>
          <a:chExt cx="0" cy="0"/>
        </a:xfrm>
      </p:grpSpPr>
      <p:sp>
        <p:nvSpPr>
          <p:cNvPr id="15" name="Freeform 14"/>
          <p:cNvSpPr/>
          <p:nvPr userDrawn="1"/>
        </p:nvSpPr>
        <p:spPr>
          <a:xfrm>
            <a:off x="2703358" y="1531422"/>
            <a:ext cx="9488642" cy="5326579"/>
          </a:xfrm>
          <a:custGeom>
            <a:avLst/>
            <a:gdLst>
              <a:gd name="connsiteX0" fmla="*/ 8600219 w 9488642"/>
              <a:gd name="connsiteY0" fmla="*/ 517 h 5326579"/>
              <a:gd name="connsiteX1" fmla="*/ 9337654 w 9488642"/>
              <a:gd name="connsiteY1" fmla="*/ 75918 h 5326579"/>
              <a:gd name="connsiteX2" fmla="*/ 9488642 w 9488642"/>
              <a:gd name="connsiteY2" fmla="*/ 108110 h 5326579"/>
              <a:gd name="connsiteX3" fmla="*/ 9488642 w 9488642"/>
              <a:gd name="connsiteY3" fmla="*/ 5326579 h 5326579"/>
              <a:gd name="connsiteX4" fmla="*/ 0 w 9488642"/>
              <a:gd name="connsiteY4" fmla="*/ 5326579 h 5326579"/>
              <a:gd name="connsiteX5" fmla="*/ 239796 w 9488642"/>
              <a:gd name="connsiteY5" fmla="*/ 5146683 h 5326579"/>
              <a:gd name="connsiteX6" fmla="*/ 5947966 w 9488642"/>
              <a:gd name="connsiteY6" fmla="*/ 864382 h 5326579"/>
              <a:gd name="connsiteX7" fmla="*/ 8600219 w 9488642"/>
              <a:gd name="connsiteY7" fmla="*/ 517 h 53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88642" h="5326579">
                <a:moveTo>
                  <a:pt x="8600219" y="517"/>
                </a:moveTo>
                <a:cubicBezTo>
                  <a:pt x="8847532" y="4354"/>
                  <a:pt x="9094309" y="29531"/>
                  <a:pt x="9337654" y="75918"/>
                </a:cubicBezTo>
                <a:lnTo>
                  <a:pt x="9488642" y="108110"/>
                </a:lnTo>
                <a:lnTo>
                  <a:pt x="9488642" y="5326579"/>
                </a:lnTo>
                <a:lnTo>
                  <a:pt x="0" y="5326579"/>
                </a:lnTo>
                <a:lnTo>
                  <a:pt x="239796" y="5146683"/>
                </a:lnTo>
                <a:cubicBezTo>
                  <a:pt x="5947966" y="864382"/>
                  <a:pt x="5947966" y="864382"/>
                  <a:pt x="5947966" y="864382"/>
                </a:cubicBezTo>
                <a:cubicBezTo>
                  <a:pt x="6737823" y="271827"/>
                  <a:pt x="7672794" y="-13871"/>
                  <a:pt x="8600219" y="51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a:spLocks noGrp="1"/>
          </p:cNvSpPr>
          <p:nvPr>
            <p:ph type="ctrTitle" hasCustomPrompt="1"/>
          </p:nvPr>
        </p:nvSpPr>
        <p:spPr>
          <a:xfrm>
            <a:off x="407988" y="2895600"/>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0" dirty="0">
                <a:solidFill>
                  <a:schemeClr val="accent3"/>
                </a:solidFill>
              </a:defRPr>
            </a:lvl1pPr>
          </a:lstStyle>
          <a:p>
            <a:pPr marL="0" lvl="0"/>
            <a:r>
              <a:rPr lang="en-US" dirty="0"/>
              <a:t>Title of Presentation</a:t>
            </a:r>
          </a:p>
        </p:txBody>
      </p:sp>
      <p:sp>
        <p:nvSpPr>
          <p:cNvPr id="21" name="Subtitle 2"/>
          <p:cNvSpPr>
            <a:spLocks noGrp="1"/>
          </p:cNvSpPr>
          <p:nvPr>
            <p:ph type="subTitle" idx="1" hasCustomPrompt="1"/>
          </p:nvPr>
        </p:nvSpPr>
        <p:spPr>
          <a:xfrm>
            <a:off x="407988" y="3809999"/>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accent3"/>
                </a:solidFill>
              </a:defRPr>
            </a:lvl1pPr>
          </a:lstStyle>
          <a:p>
            <a:pPr marL="0" lvl="0"/>
            <a:r>
              <a:rPr lang="en-US" dirty="0"/>
              <a:t>Subtitle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862" y="411481"/>
            <a:ext cx="1577338" cy="820447"/>
          </a:xfrm>
          <a:prstGeom prst="rect">
            <a:avLst/>
          </a:prstGeom>
        </p:spPr>
      </p:pic>
    </p:spTree>
    <p:extLst>
      <p:ext uri="{BB962C8B-B14F-4D97-AF65-F5344CB8AC3E}">
        <p14:creationId xmlns:p14="http://schemas.microsoft.com/office/powerpoint/2010/main" val="31359283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11">
    <p:spTree>
      <p:nvGrpSpPr>
        <p:cNvPr id="1" name=""/>
        <p:cNvGrpSpPr/>
        <p:nvPr/>
      </p:nvGrpSpPr>
      <p:grpSpPr>
        <a:xfrm>
          <a:off x="0" y="0"/>
          <a:ext cx="0" cy="0"/>
          <a:chOff x="0" y="0"/>
          <a:chExt cx="0" cy="0"/>
        </a:xfrm>
      </p:grpSpPr>
      <p:sp>
        <p:nvSpPr>
          <p:cNvPr id="9" name="Freeform 8"/>
          <p:cNvSpPr/>
          <p:nvPr userDrawn="1"/>
        </p:nvSpPr>
        <p:spPr>
          <a:xfrm>
            <a:off x="0" y="0"/>
            <a:ext cx="12192000" cy="5873580"/>
          </a:xfrm>
          <a:custGeom>
            <a:avLst/>
            <a:gdLst>
              <a:gd name="connsiteX0" fmla="*/ 0 w 12192000"/>
              <a:gd name="connsiteY0" fmla="*/ 0 h 5873580"/>
              <a:gd name="connsiteX1" fmla="*/ 12192000 w 12192000"/>
              <a:gd name="connsiteY1" fmla="*/ 0 h 5873580"/>
              <a:gd name="connsiteX2" fmla="*/ 12192000 w 12192000"/>
              <a:gd name="connsiteY2" fmla="*/ 448624 h 5873580"/>
              <a:gd name="connsiteX3" fmla="*/ 12192000 w 12192000"/>
              <a:gd name="connsiteY3" fmla="*/ 2347836 h 5873580"/>
              <a:gd name="connsiteX4" fmla="*/ 0 w 12192000"/>
              <a:gd name="connsiteY4" fmla="*/ 4899184 h 5873580"/>
              <a:gd name="connsiteX5" fmla="*/ 0 w 12192000"/>
              <a:gd name="connsiteY5" fmla="*/ 176498 h 5873580"/>
              <a:gd name="connsiteX6" fmla="*/ 0 w 12192000"/>
              <a:gd name="connsiteY6" fmla="*/ 0 h 58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73580">
                <a:moveTo>
                  <a:pt x="0" y="0"/>
                </a:moveTo>
                <a:lnTo>
                  <a:pt x="12192000" y="0"/>
                </a:lnTo>
                <a:lnTo>
                  <a:pt x="12192000" y="448624"/>
                </a:lnTo>
                <a:cubicBezTo>
                  <a:pt x="12192000" y="1051556"/>
                  <a:pt x="12192000" y="1684140"/>
                  <a:pt x="12192000" y="2347836"/>
                </a:cubicBezTo>
                <a:cubicBezTo>
                  <a:pt x="12192000" y="7979192"/>
                  <a:pt x="1443790" y="5266946"/>
                  <a:pt x="0" y="4899184"/>
                </a:cubicBezTo>
                <a:cubicBezTo>
                  <a:pt x="0" y="4899184"/>
                  <a:pt x="0" y="4899184"/>
                  <a:pt x="0" y="176498"/>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itle 1"/>
          <p:cNvSpPr>
            <a:spLocks noGrp="1"/>
          </p:cNvSpPr>
          <p:nvPr>
            <p:ph type="ctrTitle" hasCustomPrompt="1"/>
          </p:nvPr>
        </p:nvSpPr>
        <p:spPr>
          <a:xfrm>
            <a:off x="407988" y="1902619"/>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0" dirty="0">
                <a:solidFill>
                  <a:schemeClr val="bg1"/>
                </a:solidFill>
              </a:defRPr>
            </a:lvl1pPr>
          </a:lstStyle>
          <a:p>
            <a:pPr marL="0" lvl="0"/>
            <a:r>
              <a:rPr lang="en-US" dirty="0"/>
              <a:t>Title of Presentation</a:t>
            </a:r>
          </a:p>
        </p:txBody>
      </p:sp>
      <p:sp>
        <p:nvSpPr>
          <p:cNvPr id="21" name="Subtitle 2"/>
          <p:cNvSpPr>
            <a:spLocks noGrp="1"/>
          </p:cNvSpPr>
          <p:nvPr>
            <p:ph type="subTitle" idx="1" hasCustomPrompt="1"/>
          </p:nvPr>
        </p:nvSpPr>
        <p:spPr>
          <a:xfrm>
            <a:off x="407988" y="2817018"/>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Subtitle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862" y="5700875"/>
            <a:ext cx="1577338" cy="820447"/>
          </a:xfrm>
          <a:prstGeom prst="rect">
            <a:avLst/>
          </a:prstGeom>
        </p:spPr>
      </p:pic>
    </p:spTree>
    <p:extLst>
      <p:ext uri="{BB962C8B-B14F-4D97-AF65-F5344CB8AC3E}">
        <p14:creationId xmlns:p14="http://schemas.microsoft.com/office/powerpoint/2010/main" val="2776081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Opener1">
    <p:spTree>
      <p:nvGrpSpPr>
        <p:cNvPr id="1" name=""/>
        <p:cNvGrpSpPr/>
        <p:nvPr/>
      </p:nvGrpSpPr>
      <p:grpSpPr>
        <a:xfrm>
          <a:off x="0" y="0"/>
          <a:ext cx="0" cy="0"/>
          <a:chOff x="0" y="0"/>
          <a:chExt cx="0" cy="0"/>
        </a:xfrm>
      </p:grpSpPr>
      <p:sp>
        <p:nvSpPr>
          <p:cNvPr id="11" name="Freeform 10"/>
          <p:cNvSpPr/>
          <p:nvPr userDrawn="1"/>
        </p:nvSpPr>
        <p:spPr>
          <a:xfrm>
            <a:off x="0" y="0"/>
            <a:ext cx="6309360" cy="4765196"/>
          </a:xfrm>
          <a:custGeom>
            <a:avLst/>
            <a:gdLst>
              <a:gd name="connsiteX0" fmla="*/ 0 w 6309360"/>
              <a:gd name="connsiteY0" fmla="*/ 0 h 4765196"/>
              <a:gd name="connsiteX1" fmla="*/ 6309360 w 6309360"/>
              <a:gd name="connsiteY1" fmla="*/ 0 h 4765196"/>
              <a:gd name="connsiteX2" fmla="*/ 6309360 w 6309360"/>
              <a:gd name="connsiteY2" fmla="*/ 56339 h 4765196"/>
              <a:gd name="connsiteX3" fmla="*/ 6309360 w 6309360"/>
              <a:gd name="connsiteY3" fmla="*/ 4765196 h 4765196"/>
              <a:gd name="connsiteX4" fmla="*/ 6030064 w 6309360"/>
              <a:gd name="connsiteY4" fmla="*/ 4718537 h 4765196"/>
              <a:gd name="connsiteX5" fmla="*/ 161022 w 6309360"/>
              <a:gd name="connsiteY5" fmla="*/ 3490219 h 4765196"/>
              <a:gd name="connsiteX6" fmla="*/ 0 w 6309360"/>
              <a:gd name="connsiteY6" fmla="*/ 3448369 h 4765196"/>
              <a:gd name="connsiteX7" fmla="*/ 0 w 6309360"/>
              <a:gd name="connsiteY7" fmla="*/ 0 h 476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9360" h="4765196">
                <a:moveTo>
                  <a:pt x="0" y="0"/>
                </a:moveTo>
                <a:lnTo>
                  <a:pt x="6309360" y="0"/>
                </a:lnTo>
                <a:lnTo>
                  <a:pt x="6309360" y="56339"/>
                </a:lnTo>
                <a:cubicBezTo>
                  <a:pt x="6309360" y="1086668"/>
                  <a:pt x="6309360" y="2585327"/>
                  <a:pt x="6309360" y="4765196"/>
                </a:cubicBezTo>
                <a:cubicBezTo>
                  <a:pt x="6216261" y="4753531"/>
                  <a:pt x="6123163" y="4741867"/>
                  <a:pt x="6030064" y="4718537"/>
                </a:cubicBezTo>
                <a:cubicBezTo>
                  <a:pt x="3779692" y="4330681"/>
                  <a:pt x="1823345" y="3916032"/>
                  <a:pt x="161022" y="3490219"/>
                </a:cubicBezTo>
                <a:lnTo>
                  <a:pt x="0" y="34483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0520" y="228600"/>
            <a:ext cx="4176384" cy="6979920"/>
          </a:xfrm>
          <a:prstGeom prst="rect">
            <a:avLst/>
          </a:prstGeom>
        </p:spPr>
      </p:pic>
      <p:sp>
        <p:nvSpPr>
          <p:cNvPr id="7"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6522826" y="3570847"/>
            <a:ext cx="5261187" cy="1182207"/>
          </a:xfrm>
          <a:prstGeom prst="rect">
            <a:avLst/>
          </a:prstGeom>
        </p:spPr>
        <p:txBody>
          <a:bodyPr anchor="b">
            <a:normAutofit/>
          </a:bodyPr>
          <a:lstStyle>
            <a:lvl1pPr marL="0" indent="0" algn="r">
              <a:lnSpc>
                <a:spcPts val="3000"/>
              </a:lnSpc>
              <a:buNone/>
              <a:defRPr sz="2600">
                <a:solidFill>
                  <a:schemeClr val="accent3"/>
                </a:solidFill>
              </a:defRPr>
            </a:lvl1pPr>
            <a:lvl2pPr marL="457200" indent="0">
              <a:buNone/>
              <a:defRPr sz="6000">
                <a:solidFill>
                  <a:schemeClr val="bg1"/>
                </a:solidFill>
              </a:defRPr>
            </a:lvl2pPr>
          </a:lstStyle>
          <a:p>
            <a:pPr lvl="0"/>
            <a:r>
              <a:rPr lang="en-US" dirty="0"/>
              <a:t>Click to insert section title</a:t>
            </a:r>
            <a:endParaRPr lang="pt-PT" dirty="0"/>
          </a:p>
        </p:txBody>
      </p:sp>
    </p:spTree>
    <p:extLst>
      <p:ext uri="{BB962C8B-B14F-4D97-AF65-F5344CB8AC3E}">
        <p14:creationId xmlns:p14="http://schemas.microsoft.com/office/powerpoint/2010/main" val="4156302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Opener2">
    <p:spTree>
      <p:nvGrpSpPr>
        <p:cNvPr id="1" name=""/>
        <p:cNvGrpSpPr/>
        <p:nvPr/>
      </p:nvGrpSpPr>
      <p:grpSpPr>
        <a:xfrm>
          <a:off x="0" y="0"/>
          <a:ext cx="0" cy="0"/>
          <a:chOff x="0" y="0"/>
          <a:chExt cx="0" cy="0"/>
        </a:xfrm>
      </p:grpSpPr>
      <p:sp>
        <p:nvSpPr>
          <p:cNvPr id="12" name="Freeform 11"/>
          <p:cNvSpPr/>
          <p:nvPr userDrawn="1"/>
        </p:nvSpPr>
        <p:spPr>
          <a:xfrm>
            <a:off x="5837769" y="2731746"/>
            <a:ext cx="6354233" cy="4126254"/>
          </a:xfrm>
          <a:custGeom>
            <a:avLst/>
            <a:gdLst>
              <a:gd name="connsiteX0" fmla="*/ 3218906 w 6354233"/>
              <a:gd name="connsiteY0" fmla="*/ 0 h 4126254"/>
              <a:gd name="connsiteX1" fmla="*/ 6338061 w 6354233"/>
              <a:gd name="connsiteY1" fmla="*/ 0 h 4126254"/>
              <a:gd name="connsiteX2" fmla="*/ 6354233 w 6354233"/>
              <a:gd name="connsiteY2" fmla="*/ 0 h 4126254"/>
              <a:gd name="connsiteX3" fmla="*/ 6354233 w 6354233"/>
              <a:gd name="connsiteY3" fmla="*/ 4126254 h 4126254"/>
              <a:gd name="connsiteX4" fmla="*/ 0 w 6354233"/>
              <a:gd name="connsiteY4" fmla="*/ 4126254 h 4126254"/>
              <a:gd name="connsiteX5" fmla="*/ 18929 w 6354233"/>
              <a:gd name="connsiteY5" fmla="*/ 4013385 h 4126254"/>
              <a:gd name="connsiteX6" fmla="*/ 273134 w 6354233"/>
              <a:gd name="connsiteY6" fmla="*/ 2497612 h 4126254"/>
              <a:gd name="connsiteX7" fmla="*/ 3218906 w 6354233"/>
              <a:gd name="connsiteY7" fmla="*/ 0 h 412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4233" h="4126254">
                <a:moveTo>
                  <a:pt x="3218906" y="0"/>
                </a:moveTo>
                <a:cubicBezTo>
                  <a:pt x="3218906" y="0"/>
                  <a:pt x="3218906" y="0"/>
                  <a:pt x="6338061" y="0"/>
                </a:cubicBezTo>
                <a:lnTo>
                  <a:pt x="6354233" y="0"/>
                </a:lnTo>
                <a:lnTo>
                  <a:pt x="6354233" y="4126254"/>
                </a:lnTo>
                <a:lnTo>
                  <a:pt x="0" y="4126254"/>
                </a:lnTo>
                <a:lnTo>
                  <a:pt x="18929" y="4013385"/>
                </a:lnTo>
                <a:cubicBezTo>
                  <a:pt x="86798" y="3608700"/>
                  <a:pt x="170328" y="3110626"/>
                  <a:pt x="273134" y="2497612"/>
                </a:cubicBezTo>
                <a:cubicBezTo>
                  <a:pt x="509656" y="1050498"/>
                  <a:pt x="1756771" y="0"/>
                  <a:pt x="321890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407988" y="1443355"/>
            <a:ext cx="4751909" cy="1418714"/>
          </a:xfrm>
          <a:prstGeom prst="rect">
            <a:avLst/>
          </a:prstGeom>
        </p:spPr>
        <p:txBody>
          <a:bodyPr anchor="b">
            <a:normAutofit/>
          </a:bodyPr>
          <a:lstStyle>
            <a:lvl1pPr marL="0" indent="0" algn="l">
              <a:lnSpc>
                <a:spcPts val="3000"/>
              </a:lnSpc>
              <a:buNone/>
              <a:defRPr sz="2600">
                <a:solidFill>
                  <a:schemeClr val="accent3"/>
                </a:solidFill>
              </a:defRPr>
            </a:lvl1pPr>
            <a:lvl2pPr marL="457200" indent="0">
              <a:buNone/>
              <a:defRPr sz="6000">
                <a:solidFill>
                  <a:schemeClr val="bg1"/>
                </a:solidFill>
              </a:defRPr>
            </a:lvl2pPr>
          </a:lstStyle>
          <a:p>
            <a:pPr lvl="0"/>
            <a:r>
              <a:rPr lang="en-US" dirty="0"/>
              <a:t>Click to add section title</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48400" y="838200"/>
            <a:ext cx="4147523" cy="5410200"/>
          </a:xfrm>
          <a:prstGeom prst="rect">
            <a:avLst/>
          </a:prstGeom>
        </p:spPr>
      </p:pic>
    </p:spTree>
    <p:extLst>
      <p:ext uri="{BB962C8B-B14F-4D97-AF65-F5344CB8AC3E}">
        <p14:creationId xmlns:p14="http://schemas.microsoft.com/office/powerpoint/2010/main" val="3514084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Opener3">
    <p:spTree>
      <p:nvGrpSpPr>
        <p:cNvPr id="1" name=""/>
        <p:cNvGrpSpPr/>
        <p:nvPr/>
      </p:nvGrpSpPr>
      <p:grpSpPr>
        <a:xfrm>
          <a:off x="0" y="0"/>
          <a:ext cx="0" cy="0"/>
          <a:chOff x="0" y="0"/>
          <a:chExt cx="0" cy="0"/>
        </a:xfrm>
      </p:grpSpPr>
      <p:sp>
        <p:nvSpPr>
          <p:cNvPr id="12" name="Freeform 11"/>
          <p:cNvSpPr/>
          <p:nvPr userDrawn="1"/>
        </p:nvSpPr>
        <p:spPr>
          <a:xfrm>
            <a:off x="2" y="1924738"/>
            <a:ext cx="7237505" cy="4933262"/>
          </a:xfrm>
          <a:custGeom>
            <a:avLst/>
            <a:gdLst>
              <a:gd name="connsiteX0" fmla="*/ 4395998 w 7237505"/>
              <a:gd name="connsiteY0" fmla="*/ 58 h 4933262"/>
              <a:gd name="connsiteX1" fmla="*/ 7233138 w 7237505"/>
              <a:gd name="connsiteY1" fmla="*/ 4903565 h 4933262"/>
              <a:gd name="connsiteX2" fmla="*/ 7237505 w 7237505"/>
              <a:gd name="connsiteY2" fmla="*/ 4933262 h 4933262"/>
              <a:gd name="connsiteX3" fmla="*/ 0 w 7237505"/>
              <a:gd name="connsiteY3" fmla="*/ 4933262 h 4933262"/>
              <a:gd name="connsiteX4" fmla="*/ 0 w 7237505"/>
              <a:gd name="connsiteY4" fmla="*/ 1491292 h 4933262"/>
              <a:gd name="connsiteX5" fmla="*/ 148016 w 7237505"/>
              <a:gd name="connsiteY5" fmla="*/ 1437398 h 4933262"/>
              <a:gd name="connsiteX6" fmla="*/ 3756131 w 7237505"/>
              <a:gd name="connsiteY6" fmla="*/ 123640 h 4933262"/>
              <a:gd name="connsiteX7" fmla="*/ 4395998 w 7237505"/>
              <a:gd name="connsiteY7" fmla="*/ 58 h 493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7505" h="4933262">
                <a:moveTo>
                  <a:pt x="4395998" y="58"/>
                </a:moveTo>
                <a:cubicBezTo>
                  <a:pt x="6238787" y="-15730"/>
                  <a:pt x="6966936" y="3156975"/>
                  <a:pt x="7233138" y="4903565"/>
                </a:cubicBezTo>
                <a:lnTo>
                  <a:pt x="7237505" y="4933262"/>
                </a:lnTo>
                <a:lnTo>
                  <a:pt x="0" y="4933262"/>
                </a:lnTo>
                <a:lnTo>
                  <a:pt x="0" y="1491292"/>
                </a:lnTo>
                <a:lnTo>
                  <a:pt x="148016" y="1437398"/>
                </a:lnTo>
                <a:cubicBezTo>
                  <a:pt x="1090161" y="1094352"/>
                  <a:pt x="2272461" y="663862"/>
                  <a:pt x="3756131" y="123640"/>
                </a:cubicBezTo>
                <a:cubicBezTo>
                  <a:pt x="3983091" y="41001"/>
                  <a:pt x="4196102" y="1771"/>
                  <a:pt x="4395998" y="5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7138784" y="1696711"/>
            <a:ext cx="4645229" cy="1418714"/>
          </a:xfrm>
          <a:prstGeom prst="rect">
            <a:avLst/>
          </a:prstGeom>
        </p:spPr>
        <p:txBody>
          <a:bodyPr anchor="b">
            <a:normAutofit/>
          </a:bodyPr>
          <a:lstStyle>
            <a:lvl1pPr marL="0" indent="0" algn="r">
              <a:lnSpc>
                <a:spcPts val="3000"/>
              </a:lnSpc>
              <a:buNone/>
              <a:defRPr sz="2600">
                <a:solidFill>
                  <a:schemeClr val="accent3"/>
                </a:solidFill>
              </a:defRPr>
            </a:lvl1pPr>
            <a:lvl2pPr marL="457200" indent="0">
              <a:buNone/>
              <a:defRPr sz="6000">
                <a:solidFill>
                  <a:schemeClr val="bg1"/>
                </a:solidFill>
              </a:defRPr>
            </a:lvl2pPr>
          </a:lstStyle>
          <a:p>
            <a:pPr lvl="0"/>
            <a:r>
              <a:rPr lang="en-US" dirty="0"/>
              <a:t>Click to add section title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784457" y="609600"/>
            <a:ext cx="4905075" cy="5597907"/>
          </a:xfrm>
          <a:prstGeom prst="rect">
            <a:avLst/>
          </a:prstGeom>
        </p:spPr>
      </p:pic>
    </p:spTree>
    <p:extLst>
      <p:ext uri="{BB962C8B-B14F-4D97-AF65-F5344CB8AC3E}">
        <p14:creationId xmlns:p14="http://schemas.microsoft.com/office/powerpoint/2010/main" val="3830332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Opener4">
    <p:spTree>
      <p:nvGrpSpPr>
        <p:cNvPr id="1" name=""/>
        <p:cNvGrpSpPr/>
        <p:nvPr/>
      </p:nvGrpSpPr>
      <p:grpSpPr>
        <a:xfrm>
          <a:off x="0" y="0"/>
          <a:ext cx="0" cy="0"/>
          <a:chOff x="0" y="0"/>
          <a:chExt cx="0" cy="0"/>
        </a:xfrm>
      </p:grpSpPr>
      <p:sp>
        <p:nvSpPr>
          <p:cNvPr id="6" name="Freeform 5"/>
          <p:cNvSpPr/>
          <p:nvPr userDrawn="1"/>
        </p:nvSpPr>
        <p:spPr>
          <a:xfrm>
            <a:off x="0" y="0"/>
            <a:ext cx="12193224" cy="3895500"/>
          </a:xfrm>
          <a:custGeom>
            <a:avLst/>
            <a:gdLst>
              <a:gd name="connsiteX0" fmla="*/ 0 w 12193224"/>
              <a:gd name="connsiteY0" fmla="*/ 0 h 3895500"/>
              <a:gd name="connsiteX1" fmla="*/ 12193224 w 12193224"/>
              <a:gd name="connsiteY1" fmla="*/ 0 h 3895500"/>
              <a:gd name="connsiteX2" fmla="*/ 12193224 w 12193224"/>
              <a:gd name="connsiteY2" fmla="*/ 246767 h 3895500"/>
              <a:gd name="connsiteX3" fmla="*/ 12193224 w 12193224"/>
              <a:gd name="connsiteY3" fmla="*/ 3895500 h 3895500"/>
              <a:gd name="connsiteX4" fmla="*/ 11695542 w 12193224"/>
              <a:gd name="connsiteY4" fmla="*/ 3812356 h 3895500"/>
              <a:gd name="connsiteX5" fmla="*/ 0 w 12193224"/>
              <a:gd name="connsiteY5" fmla="*/ 1297276 h 3895500"/>
              <a:gd name="connsiteX6" fmla="*/ 0 w 12193224"/>
              <a:gd name="connsiteY6" fmla="*/ 68316 h 3895500"/>
              <a:gd name="connsiteX7" fmla="*/ 0 w 12193224"/>
              <a:gd name="connsiteY7" fmla="*/ 0 h 38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24" h="3895500">
                <a:moveTo>
                  <a:pt x="0" y="0"/>
                </a:moveTo>
                <a:lnTo>
                  <a:pt x="12193224" y="0"/>
                </a:lnTo>
                <a:lnTo>
                  <a:pt x="12193224" y="246767"/>
                </a:lnTo>
                <a:cubicBezTo>
                  <a:pt x="12193224" y="1325156"/>
                  <a:pt x="12193224" y="2535979"/>
                  <a:pt x="12193224" y="3895500"/>
                </a:cubicBezTo>
                <a:cubicBezTo>
                  <a:pt x="12027332" y="3874712"/>
                  <a:pt x="11861436" y="3853928"/>
                  <a:pt x="11695542" y="3812356"/>
                </a:cubicBezTo>
                <a:cubicBezTo>
                  <a:pt x="7112716" y="3022496"/>
                  <a:pt x="3214200" y="2170279"/>
                  <a:pt x="0" y="1297276"/>
                </a:cubicBezTo>
                <a:cubicBezTo>
                  <a:pt x="0" y="1297276"/>
                  <a:pt x="0" y="1297276"/>
                  <a:pt x="0" y="68316"/>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1360" y="1559681"/>
            <a:ext cx="4343400" cy="4920475"/>
          </a:xfrm>
          <a:prstGeom prst="rect">
            <a:avLst/>
          </a:prstGeom>
        </p:spPr>
      </p:pic>
      <p:sp>
        <p:nvSpPr>
          <p:cNvPr id="7"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396000" y="2579828"/>
            <a:ext cx="5471988" cy="1698343"/>
          </a:xfrm>
          <a:prstGeom prst="rect">
            <a:avLst/>
          </a:prstGeom>
        </p:spPr>
        <p:txBody>
          <a:bodyPr anchor="b">
            <a:noAutofit/>
          </a:bodyPr>
          <a:lstStyle>
            <a:lvl1pPr marL="0" indent="0">
              <a:lnSpc>
                <a:spcPts val="3000"/>
              </a:lnSpc>
              <a:buNone/>
              <a:defRPr sz="2600">
                <a:solidFill>
                  <a:schemeClr val="accent3"/>
                </a:solidFill>
              </a:defRPr>
            </a:lvl1pPr>
            <a:lvl2pPr marL="457200" indent="0">
              <a:buNone/>
              <a:defRPr sz="6000">
                <a:solidFill>
                  <a:schemeClr val="bg1"/>
                </a:solidFill>
              </a:defRPr>
            </a:lvl2pPr>
          </a:lstStyle>
          <a:p>
            <a:pPr lvl="0"/>
            <a:r>
              <a:rPr lang="en-US" dirty="0"/>
              <a:t>Click to insert section title</a:t>
            </a:r>
            <a:endParaRPr lang="pt-PT" dirty="0"/>
          </a:p>
        </p:txBody>
      </p:sp>
    </p:spTree>
    <p:extLst>
      <p:ext uri="{BB962C8B-B14F-4D97-AF65-F5344CB8AC3E}">
        <p14:creationId xmlns:p14="http://schemas.microsoft.com/office/powerpoint/2010/main" val="6471885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Opener5">
    <p:spTree>
      <p:nvGrpSpPr>
        <p:cNvPr id="1" name=""/>
        <p:cNvGrpSpPr/>
        <p:nvPr/>
      </p:nvGrpSpPr>
      <p:grpSpPr>
        <a:xfrm>
          <a:off x="0" y="0"/>
          <a:ext cx="0" cy="0"/>
          <a:chOff x="0" y="0"/>
          <a:chExt cx="0" cy="0"/>
        </a:xfrm>
      </p:grpSpPr>
      <p:sp>
        <p:nvSpPr>
          <p:cNvPr id="12" name="Freeform 11"/>
          <p:cNvSpPr/>
          <p:nvPr userDrawn="1"/>
        </p:nvSpPr>
        <p:spPr>
          <a:xfrm>
            <a:off x="1" y="1773244"/>
            <a:ext cx="12682081" cy="5084756"/>
          </a:xfrm>
          <a:custGeom>
            <a:avLst/>
            <a:gdLst>
              <a:gd name="connsiteX0" fmla="*/ 9471990 w 12682081"/>
              <a:gd name="connsiteY0" fmla="*/ 542 h 5084756"/>
              <a:gd name="connsiteX1" fmla="*/ 12634063 w 12682081"/>
              <a:gd name="connsiteY1" fmla="*/ 4816991 h 5084756"/>
              <a:gd name="connsiteX2" fmla="*/ 12682081 w 12682081"/>
              <a:gd name="connsiteY2" fmla="*/ 5084756 h 5084756"/>
              <a:gd name="connsiteX3" fmla="*/ 0 w 12682081"/>
              <a:gd name="connsiteY3" fmla="*/ 5084756 h 5084756"/>
              <a:gd name="connsiteX4" fmla="*/ 0 w 12682081"/>
              <a:gd name="connsiteY4" fmla="*/ 2957111 h 5084756"/>
              <a:gd name="connsiteX5" fmla="*/ 26348 w 12682081"/>
              <a:gd name="connsiteY5" fmla="*/ 2948506 h 5084756"/>
              <a:gd name="connsiteX6" fmla="*/ 8652212 w 12682081"/>
              <a:gd name="connsiteY6" fmla="*/ 131371 h 5084756"/>
              <a:gd name="connsiteX7" fmla="*/ 9471990 w 12682081"/>
              <a:gd name="connsiteY7" fmla="*/ 542 h 508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2081" h="5084756">
                <a:moveTo>
                  <a:pt x="9471990" y="542"/>
                </a:moveTo>
                <a:cubicBezTo>
                  <a:pt x="11348469" y="43621"/>
                  <a:pt x="12225265" y="2641773"/>
                  <a:pt x="12634063" y="4816991"/>
                </a:cubicBezTo>
                <a:lnTo>
                  <a:pt x="12682081" y="5084756"/>
                </a:lnTo>
                <a:lnTo>
                  <a:pt x="0" y="5084756"/>
                </a:lnTo>
                <a:lnTo>
                  <a:pt x="0" y="2957111"/>
                </a:lnTo>
                <a:lnTo>
                  <a:pt x="26348" y="2948506"/>
                </a:lnTo>
                <a:cubicBezTo>
                  <a:pt x="1039939" y="2617476"/>
                  <a:pt x="3356718" y="1860835"/>
                  <a:pt x="8652212" y="131371"/>
                </a:cubicBezTo>
                <a:cubicBezTo>
                  <a:pt x="8944735" y="35836"/>
                  <a:pt x="9217552" y="-5299"/>
                  <a:pt x="9471990" y="54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6322635" y="3810000"/>
            <a:ext cx="5471988" cy="1698343"/>
          </a:xfrm>
          <a:prstGeom prst="rect">
            <a:avLst/>
          </a:prstGeom>
        </p:spPr>
        <p:txBody>
          <a:bodyPr anchor="b">
            <a:noAutofit/>
          </a:bodyPr>
          <a:lstStyle>
            <a:lvl1pPr marL="0" indent="0" algn="r">
              <a:lnSpc>
                <a:spcPts val="3000"/>
              </a:lnSpc>
              <a:buNone/>
              <a:defRPr sz="2600">
                <a:solidFill>
                  <a:schemeClr val="bg1"/>
                </a:solidFill>
              </a:defRPr>
            </a:lvl1pPr>
            <a:lvl2pPr marL="457200" indent="0">
              <a:buNone/>
              <a:defRPr sz="6000">
                <a:solidFill>
                  <a:schemeClr val="bg1"/>
                </a:solidFill>
              </a:defRPr>
            </a:lvl2pPr>
          </a:lstStyle>
          <a:p>
            <a:pPr lvl="0"/>
            <a:r>
              <a:rPr lang="en-US" dirty="0"/>
              <a:t>Click to insert section title</a:t>
            </a:r>
            <a:endParaRPr lang="pt-PT"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415755" y="751840"/>
            <a:ext cx="5810544" cy="5313680"/>
          </a:xfrm>
          <a:prstGeom prst="rect">
            <a:avLst/>
          </a:prstGeom>
        </p:spPr>
      </p:pic>
    </p:spTree>
    <p:extLst>
      <p:ext uri="{BB962C8B-B14F-4D97-AF65-F5344CB8AC3E}">
        <p14:creationId xmlns:p14="http://schemas.microsoft.com/office/powerpoint/2010/main" val="1851770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1">
    <p:spTree>
      <p:nvGrpSpPr>
        <p:cNvPr id="1" name=""/>
        <p:cNvGrpSpPr/>
        <p:nvPr/>
      </p:nvGrpSpPr>
      <p:grpSpPr>
        <a:xfrm>
          <a:off x="0" y="0"/>
          <a:ext cx="0" cy="0"/>
          <a:chOff x="0" y="0"/>
          <a:chExt cx="0" cy="0"/>
        </a:xfrm>
      </p:grpSpPr>
      <p:sp>
        <p:nvSpPr>
          <p:cNvPr id="24" name="Freeform 23"/>
          <p:cNvSpPr/>
          <p:nvPr userDrawn="1"/>
        </p:nvSpPr>
        <p:spPr>
          <a:xfrm>
            <a:off x="1" y="0"/>
            <a:ext cx="7037465" cy="6858000"/>
          </a:xfrm>
          <a:custGeom>
            <a:avLst/>
            <a:gdLst>
              <a:gd name="connsiteX0" fmla="*/ 0 w 7037465"/>
              <a:gd name="connsiteY0" fmla="*/ 0 h 6858000"/>
              <a:gd name="connsiteX1" fmla="*/ 7037465 w 7037465"/>
              <a:gd name="connsiteY1" fmla="*/ 0 h 6858000"/>
              <a:gd name="connsiteX2" fmla="*/ 7037465 w 7037465"/>
              <a:gd name="connsiteY2" fmla="*/ 114293 h 6858000"/>
              <a:gd name="connsiteX3" fmla="*/ 7037465 w 7037465"/>
              <a:gd name="connsiteY3" fmla="*/ 2657010 h 6858000"/>
              <a:gd name="connsiteX4" fmla="*/ 3733176 w 7037465"/>
              <a:gd name="connsiteY4" fmla="*/ 6564069 h 6858000"/>
              <a:gd name="connsiteX5" fmla="*/ 2097225 w 7037465"/>
              <a:gd name="connsiteY5" fmla="*/ 6832749 h 6858000"/>
              <a:gd name="connsiteX6" fmla="*/ 1943476 w 7037465"/>
              <a:gd name="connsiteY6" fmla="*/ 6858000 h 6858000"/>
              <a:gd name="connsiteX7" fmla="*/ 0 w 7037465"/>
              <a:gd name="connsiteY7" fmla="*/ 6858000 h 6858000"/>
              <a:gd name="connsiteX8" fmla="*/ 0 w 703746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37465" h="6858000">
                <a:moveTo>
                  <a:pt x="0" y="0"/>
                </a:moveTo>
                <a:lnTo>
                  <a:pt x="7037465" y="0"/>
                </a:lnTo>
                <a:lnTo>
                  <a:pt x="7037465" y="114293"/>
                </a:lnTo>
                <a:cubicBezTo>
                  <a:pt x="7037465" y="2657010"/>
                  <a:pt x="7037465" y="2657010"/>
                  <a:pt x="7037465" y="2657010"/>
                </a:cubicBezTo>
                <a:cubicBezTo>
                  <a:pt x="7037465" y="4603435"/>
                  <a:pt x="5647678" y="6251504"/>
                  <a:pt x="3733176" y="6564069"/>
                </a:cubicBezTo>
                <a:cubicBezTo>
                  <a:pt x="3099579" y="6668128"/>
                  <a:pt x="2558794" y="6756943"/>
                  <a:pt x="2097225" y="6832749"/>
                </a:cubicBezTo>
                <a:lnTo>
                  <a:pt x="1943476"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3034" y="411481"/>
            <a:ext cx="1577338" cy="820447"/>
          </a:xfrm>
          <a:prstGeom prst="rect">
            <a:avLst/>
          </a:prstGeom>
        </p:spPr>
      </p:pic>
      <p:sp>
        <p:nvSpPr>
          <p:cNvPr id="15" name="Rectangle 14"/>
          <p:cNvSpPr/>
          <p:nvPr userDrawn="1"/>
        </p:nvSpPr>
        <p:spPr>
          <a:xfrm>
            <a:off x="407988" y="2317233"/>
            <a:ext cx="2219960" cy="234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600" dirty="0">
                <a:solidFill>
                  <a:schemeClr val="bg1"/>
                </a:solidFill>
              </a:rPr>
              <a:t>About Sogeti</a:t>
            </a:r>
          </a:p>
        </p:txBody>
      </p:sp>
      <p:sp>
        <p:nvSpPr>
          <p:cNvPr id="23" name="Rectangle 22"/>
          <p:cNvSpPr/>
          <p:nvPr userDrawn="1"/>
        </p:nvSpPr>
        <p:spPr>
          <a:xfrm>
            <a:off x="8305799" y="5764024"/>
            <a:ext cx="3512821" cy="446276"/>
          </a:xfrm>
          <a:prstGeom prst="rect">
            <a:avLst/>
          </a:prstGeom>
        </p:spPr>
        <p:txBody>
          <a:bodyPr wrap="square" lIns="0" tIns="0" rIns="0" bIns="0" anchor="b" anchorCtr="0">
            <a:spAutoFit/>
          </a:bodyPr>
          <a:lstStyle/>
          <a:p>
            <a:pPr algn="r">
              <a:spcAft>
                <a:spcPts val="600"/>
              </a:spcAft>
            </a:pPr>
            <a:r>
              <a:rPr lang="en-US" sz="800" noProof="0" dirty="0">
                <a:solidFill>
                  <a:schemeClr val="tx1"/>
                </a:solidFill>
                <a:latin typeface="+mn-lt"/>
                <a:cs typeface="Arial"/>
              </a:rPr>
              <a:t>This message contains information that may be privileged or confidential and is the property of the Capgemini Group.</a:t>
            </a:r>
          </a:p>
          <a:p>
            <a:pPr algn="r">
              <a:spcAft>
                <a:spcPts val="600"/>
              </a:spcAft>
            </a:pPr>
            <a:r>
              <a:rPr lang="en-US" sz="800" noProof="0" dirty="0">
                <a:solidFill>
                  <a:schemeClr val="tx1"/>
                </a:solidFill>
                <a:latin typeface="+mn-lt"/>
                <a:cs typeface="Arial"/>
              </a:rPr>
              <a:t>Copyright</a:t>
            </a:r>
            <a:r>
              <a:rPr lang="en-US" sz="800" baseline="0" noProof="0" dirty="0">
                <a:solidFill>
                  <a:schemeClr val="tx1"/>
                </a:solidFill>
                <a:latin typeface="+mn-lt"/>
                <a:cs typeface="Arial"/>
              </a:rPr>
              <a:t>©</a:t>
            </a:r>
            <a:r>
              <a:rPr lang="en-US" sz="800" noProof="0" dirty="0">
                <a:solidFill>
                  <a:schemeClr val="tx1"/>
                </a:solidFill>
                <a:latin typeface="+mn-lt"/>
                <a:cs typeface="Arial"/>
              </a:rPr>
              <a:t> 2020 Sogeti. All rights reserved.</a:t>
            </a:r>
          </a:p>
        </p:txBody>
      </p:sp>
      <p:sp>
        <p:nvSpPr>
          <p:cNvPr id="26" name="Rectangle 25">
            <a:hlinkClick r:id="rId3"/>
          </p:cNvPr>
          <p:cNvSpPr/>
          <p:nvPr userDrawn="1"/>
        </p:nvSpPr>
        <p:spPr>
          <a:xfrm>
            <a:off x="10730865" y="3812094"/>
            <a:ext cx="704850" cy="124676"/>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hlinkClick r:id="rId4"/>
          </p:cNvPr>
          <p:cNvSpPr/>
          <p:nvPr userDrawn="1"/>
        </p:nvSpPr>
        <p:spPr>
          <a:xfrm>
            <a:off x="6532245" y="4445639"/>
            <a:ext cx="1851660" cy="183449"/>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hlinkClick r:id="rId5"/>
          </p:cNvPr>
          <p:cNvSpPr/>
          <p:nvPr userDrawn="1"/>
        </p:nvSpPr>
        <p:spPr>
          <a:xfrm>
            <a:off x="407989" y="4235890"/>
            <a:ext cx="1105076" cy="184150"/>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pic>
        <p:nvPicPr>
          <p:cNvPr id="21" name="Picture 2" descr="D:\My Work\Template\Icons\Social Media\LinkedIN.png">
            <a:hlinkClick r:id="rId6"/>
            <a:extLst>
              <a:ext uri="{FF2B5EF4-FFF2-40B4-BE49-F238E27FC236}">
                <a16:creationId xmlns:a16="http://schemas.microsoft.com/office/drawing/2014/main" id="{08F614DE-51DA-4BFF-8E53-D2741450B87F}"/>
              </a:ext>
            </a:extLst>
          </p:cNvPr>
          <p:cNvPicPr>
            <a:picLocks noChangeAspect="1" noChangeArrowheads="1"/>
          </p:cNvPicPr>
          <p:nvPr userDrawn="1"/>
        </p:nvPicPr>
        <p:blipFill>
          <a:blip r:embed="rId7" cstate="print">
            <a:duotone>
              <a:schemeClr val="accent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Lst>
          </a:blip>
          <a:srcRect/>
          <a:stretch>
            <a:fillRect/>
          </a:stretch>
        </p:blipFill>
        <p:spPr bwMode="auto">
          <a:xfrm>
            <a:off x="10684065" y="5181600"/>
            <a:ext cx="333195" cy="333195"/>
          </a:xfrm>
          <a:prstGeom prst="rect">
            <a:avLst/>
          </a:prstGeom>
          <a:noFill/>
        </p:spPr>
      </p:pic>
      <p:pic>
        <p:nvPicPr>
          <p:cNvPr id="22" name="Picture 5" descr="D:\My Work\Template\Icons\Social Media\Twitter.png">
            <a:hlinkClick r:id="rId9"/>
            <a:extLst>
              <a:ext uri="{FF2B5EF4-FFF2-40B4-BE49-F238E27FC236}">
                <a16:creationId xmlns:a16="http://schemas.microsoft.com/office/drawing/2014/main" id="{407A4AAB-4D4A-41A6-8AB1-41DD0D45E3A3}"/>
              </a:ext>
            </a:extLst>
          </p:cNvPr>
          <p:cNvPicPr>
            <a:picLocks noChangeAspect="1" noChangeArrowheads="1"/>
          </p:cNvPicPr>
          <p:nvPr userDrawn="1"/>
        </p:nvPicPr>
        <p:blipFill>
          <a:blip r:embed="rId10" cstate="print">
            <a:duotone>
              <a:schemeClr val="accent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Lst>
          </a:blip>
          <a:srcRect/>
          <a:stretch>
            <a:fillRect/>
          </a:stretch>
        </p:blipFill>
        <p:spPr bwMode="auto">
          <a:xfrm>
            <a:off x="11067442" y="5181600"/>
            <a:ext cx="333195" cy="333195"/>
          </a:xfrm>
          <a:prstGeom prst="rect">
            <a:avLst/>
          </a:prstGeom>
          <a:noFill/>
        </p:spPr>
      </p:pic>
      <p:pic>
        <p:nvPicPr>
          <p:cNvPr id="25" name="Picture 6" descr="D:\My Work\Template\Icons\Social Media\YouTube.png">
            <a:hlinkClick r:id="rId12"/>
            <a:extLst>
              <a:ext uri="{FF2B5EF4-FFF2-40B4-BE49-F238E27FC236}">
                <a16:creationId xmlns:a16="http://schemas.microsoft.com/office/drawing/2014/main" id="{B8D13D2F-BC30-4A06-B353-FAA883C674F8}"/>
              </a:ext>
            </a:extLst>
          </p:cNvPr>
          <p:cNvPicPr>
            <a:picLocks noChangeAspect="1" noChangeArrowheads="1"/>
          </p:cNvPicPr>
          <p:nvPr userDrawn="1"/>
        </p:nvPicPr>
        <p:blipFill>
          <a:blip r:embed="rId13" cstate="print">
            <a:duotone>
              <a:schemeClr val="accent2">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brightnessContrast bright="-100000"/>
                    </a14:imgEffect>
                  </a14:imgLayer>
                </a14:imgProps>
              </a:ext>
            </a:extLst>
          </a:blip>
          <a:srcRect/>
          <a:stretch>
            <a:fillRect/>
          </a:stretch>
        </p:blipFill>
        <p:spPr bwMode="auto">
          <a:xfrm>
            <a:off x="11450818" y="5181600"/>
            <a:ext cx="333195" cy="333195"/>
          </a:xfrm>
          <a:prstGeom prst="rect">
            <a:avLst/>
          </a:prstGeom>
          <a:noFill/>
        </p:spPr>
      </p:pic>
      <p:sp>
        <p:nvSpPr>
          <p:cNvPr id="17" name="Rectangle 16">
            <a:extLst>
              <a:ext uri="{FF2B5EF4-FFF2-40B4-BE49-F238E27FC236}">
                <a16:creationId xmlns:a16="http://schemas.microsoft.com/office/drawing/2014/main" id="{851D6730-9622-4316-9ACE-C0BFBC830794}"/>
              </a:ext>
            </a:extLst>
          </p:cNvPr>
          <p:cNvSpPr/>
          <p:nvPr userDrawn="1"/>
        </p:nvSpPr>
        <p:spPr>
          <a:xfrm>
            <a:off x="401188" y="2708919"/>
            <a:ext cx="4862724" cy="2805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r>
              <a:rPr lang="en-US" sz="900" kern="1200" noProof="0" dirty="0">
                <a:solidFill>
                  <a:schemeClr val="bg1"/>
                </a:solidFill>
                <a:effectLst/>
                <a:latin typeface="+mn-lt"/>
                <a:ea typeface="+mn-ea"/>
                <a:cs typeface="+mn-cs"/>
              </a:rPr>
              <a:t>Part of the Capgemini Group, Sogeti operates in more than 100 locations globally. Working closely with clients and partners to take full advantage of the opportunities of technology, Sogeti combines agility and speed of implementation to tailor innovative future-focused solutions in Digital Assurance and Testing, Cloud and Cybersecurity, all fueled by AI and automation. With its hands-on ‘value in the making’ approach and passion for technology, Sogeti helps organizations implement their digital journeys at speed. </a:t>
            </a:r>
          </a:p>
          <a:p>
            <a:pPr algn="just"/>
            <a:r>
              <a:rPr lang="en-US" sz="900" kern="1200" noProof="0" dirty="0">
                <a:solidFill>
                  <a:schemeClr val="bg1"/>
                </a:solidFill>
                <a:effectLst/>
                <a:latin typeface="+mn-lt"/>
                <a:ea typeface="+mn-ea"/>
                <a:cs typeface="+mn-cs"/>
              </a:rPr>
              <a:t> </a:t>
            </a:r>
          </a:p>
          <a:p>
            <a:pPr algn="just"/>
            <a:r>
              <a:rPr lang="en-GB" sz="900" kern="1200" noProof="0" dirty="0">
                <a:solidFill>
                  <a:schemeClr val="bg1"/>
                </a:solidFill>
                <a:effectLst/>
                <a:latin typeface="+mn-lt"/>
                <a:ea typeface="+mn-ea"/>
                <a:cs typeface="+mn-cs"/>
              </a:rPr>
              <a:t>A global leader in consulting, technology services and digital transformation, Capgemini is at the forefront of innovation to address the entire breadth of clients’ opportunities in the evolving world of cloud, digital and platforms. Building on its strong 50-year heritage and deep industry-specific expertise, Capgemini enables organizations to realize their business ambitions through an array of services from strategy to operations. Capgemini is driven by the conviction that the business value of technology comes from and through people. It is a multicultural company of almost 220,000 team members in more than 40 countries. The Group reported 2019 global revenues of EUR 14.1 billion.</a:t>
            </a:r>
            <a:endParaRPr lang="en-US" sz="900" i="1" kern="1200" noProof="0" dirty="0">
              <a:solidFill>
                <a:schemeClr val="bg1"/>
              </a:solidFill>
              <a:effectLst/>
              <a:latin typeface="+mn-lt"/>
              <a:ea typeface="+mn-ea"/>
              <a:cs typeface="+mn-cs"/>
            </a:endParaRPr>
          </a:p>
          <a:p>
            <a:pPr algn="just"/>
            <a:endParaRPr lang="en-US" sz="900" kern="1200" noProof="0" dirty="0">
              <a:solidFill>
                <a:schemeClr val="bg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rPr>
              <a:t>Visit us at www.sogeti.com</a:t>
            </a:r>
            <a:endParaRPr lang="en-US" sz="900" kern="1200" noProof="0" dirty="0">
              <a:solidFill>
                <a:schemeClr val="bg1"/>
              </a:solidFill>
              <a:effectLst/>
              <a:latin typeface="+mn-lt"/>
              <a:ea typeface="+mn-ea"/>
              <a:cs typeface="+mn-cs"/>
            </a:endParaRPr>
          </a:p>
        </p:txBody>
      </p:sp>
    </p:spTree>
    <p:extLst>
      <p:ext uri="{BB962C8B-B14F-4D97-AF65-F5344CB8AC3E}">
        <p14:creationId xmlns:p14="http://schemas.microsoft.com/office/powerpoint/2010/main" val="28631192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2">
    <p:spTree>
      <p:nvGrpSpPr>
        <p:cNvPr id="1" name=""/>
        <p:cNvGrpSpPr/>
        <p:nvPr/>
      </p:nvGrpSpPr>
      <p:grpSpPr>
        <a:xfrm>
          <a:off x="0" y="0"/>
          <a:ext cx="0" cy="0"/>
          <a:chOff x="0" y="0"/>
          <a:chExt cx="0" cy="0"/>
        </a:xfrm>
      </p:grpSpPr>
      <p:sp>
        <p:nvSpPr>
          <p:cNvPr id="12" name="Freeform 11"/>
          <p:cNvSpPr/>
          <p:nvPr userDrawn="1"/>
        </p:nvSpPr>
        <p:spPr>
          <a:xfrm>
            <a:off x="7162801" y="2667000"/>
            <a:ext cx="5029201" cy="4191000"/>
          </a:xfrm>
          <a:custGeom>
            <a:avLst/>
            <a:gdLst>
              <a:gd name="connsiteX0" fmla="*/ 5029201 w 5029201"/>
              <a:gd name="connsiteY0" fmla="*/ 0 h 4191000"/>
              <a:gd name="connsiteX1" fmla="*/ 5029201 w 5029201"/>
              <a:gd name="connsiteY1" fmla="*/ 4050815 h 4191000"/>
              <a:gd name="connsiteX2" fmla="*/ 5029201 w 5029201"/>
              <a:gd name="connsiteY2" fmla="*/ 4191000 h 4191000"/>
              <a:gd name="connsiteX3" fmla="*/ 0 w 5029201"/>
              <a:gd name="connsiteY3" fmla="*/ 4191000 h 4191000"/>
              <a:gd name="connsiteX4" fmla="*/ 0 w 5029201"/>
              <a:gd name="connsiteY4" fmla="*/ 4087004 h 4191000"/>
              <a:gd name="connsiteX5" fmla="*/ 0 w 5029201"/>
              <a:gd name="connsiteY5" fmla="*/ 1070904 h 4191000"/>
              <a:gd name="connsiteX6" fmla="*/ 2360645 w 5029201"/>
              <a:gd name="connsiteY6" fmla="*/ 505467 h 4191000"/>
              <a:gd name="connsiteX7" fmla="*/ 5029201 w 5029201"/>
              <a:gd name="connsiteY7" fmla="*/ 0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1" h="4191000">
                <a:moveTo>
                  <a:pt x="5029201" y="0"/>
                </a:moveTo>
                <a:cubicBezTo>
                  <a:pt x="5029201" y="2081302"/>
                  <a:pt x="5029201" y="3317075"/>
                  <a:pt x="5029201" y="4050815"/>
                </a:cubicBezTo>
                <a:lnTo>
                  <a:pt x="5029201" y="4191000"/>
                </a:lnTo>
                <a:lnTo>
                  <a:pt x="0" y="4191000"/>
                </a:lnTo>
                <a:lnTo>
                  <a:pt x="0" y="4087004"/>
                </a:lnTo>
                <a:cubicBezTo>
                  <a:pt x="0" y="1070904"/>
                  <a:pt x="0" y="1070904"/>
                  <a:pt x="0" y="1070904"/>
                </a:cubicBezTo>
                <a:cubicBezTo>
                  <a:pt x="709904" y="873858"/>
                  <a:pt x="1496786" y="685379"/>
                  <a:pt x="2360645" y="505467"/>
                </a:cubicBezTo>
                <a:cubicBezTo>
                  <a:pt x="3121868" y="342690"/>
                  <a:pt x="4960776" y="8567"/>
                  <a:pt x="502920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5" name="Rectangle 14"/>
          <p:cNvSpPr/>
          <p:nvPr userDrawn="1"/>
        </p:nvSpPr>
        <p:spPr>
          <a:xfrm>
            <a:off x="426722" y="3060471"/>
            <a:ext cx="2219960" cy="234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600" dirty="0">
                <a:solidFill>
                  <a:schemeClr val="accent5"/>
                </a:solidFill>
              </a:rPr>
              <a:t>About Sogeti</a:t>
            </a:r>
          </a:p>
        </p:txBody>
      </p:sp>
      <p:sp>
        <p:nvSpPr>
          <p:cNvPr id="23" name="Rectangle 22"/>
          <p:cNvSpPr/>
          <p:nvPr userDrawn="1"/>
        </p:nvSpPr>
        <p:spPr>
          <a:xfrm>
            <a:off x="7696201" y="5841671"/>
            <a:ext cx="4087812" cy="446276"/>
          </a:xfrm>
          <a:prstGeom prst="rect">
            <a:avLst/>
          </a:prstGeom>
        </p:spPr>
        <p:txBody>
          <a:bodyPr wrap="square" lIns="0" tIns="0" rIns="0" bIns="0" anchor="b" anchorCtr="0">
            <a:spAutoFit/>
          </a:bodyPr>
          <a:lstStyle/>
          <a:p>
            <a:pPr algn="r">
              <a:spcAft>
                <a:spcPts val="600"/>
              </a:spcAft>
            </a:pPr>
            <a:r>
              <a:rPr lang="en-US" sz="800" noProof="0" dirty="0">
                <a:solidFill>
                  <a:schemeClr val="bg1"/>
                </a:solidFill>
                <a:latin typeface="+mn-lt"/>
                <a:cs typeface="Arial"/>
              </a:rPr>
              <a:t>This message contains information that may be privileged or confidential and is the property of the Capgemini Group.</a:t>
            </a:r>
          </a:p>
          <a:p>
            <a:pPr algn="r">
              <a:spcAft>
                <a:spcPts val="600"/>
              </a:spcAft>
            </a:pPr>
            <a:r>
              <a:rPr lang="en-US" sz="800" noProof="0" dirty="0">
                <a:solidFill>
                  <a:schemeClr val="bg1"/>
                </a:solidFill>
                <a:latin typeface="+mn-lt"/>
                <a:cs typeface="Arial"/>
              </a:rPr>
              <a:t>Copyright</a:t>
            </a:r>
            <a:r>
              <a:rPr lang="en-US" sz="800" baseline="0" noProof="0" dirty="0">
                <a:solidFill>
                  <a:schemeClr val="bg1"/>
                </a:solidFill>
                <a:latin typeface="+mn-lt"/>
                <a:cs typeface="Arial"/>
              </a:rPr>
              <a:t>©</a:t>
            </a:r>
            <a:r>
              <a:rPr lang="en-US" sz="800" noProof="0" dirty="0">
                <a:solidFill>
                  <a:schemeClr val="bg1"/>
                </a:solidFill>
                <a:latin typeface="+mn-lt"/>
                <a:cs typeface="Arial"/>
              </a:rPr>
              <a:t> 2020 Sogeti. All rights reserved.</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862" y="411481"/>
            <a:ext cx="1577338" cy="820447"/>
          </a:xfrm>
          <a:prstGeom prst="rect">
            <a:avLst/>
          </a:prstGeom>
        </p:spPr>
      </p:pic>
      <p:pic>
        <p:nvPicPr>
          <p:cNvPr id="10" name="Picture 2" descr="D:\My Work\Template\Icons\Social Media\LinkedIN.png">
            <a:hlinkClick r:id="rId3"/>
            <a:extLst>
              <a:ext uri="{FF2B5EF4-FFF2-40B4-BE49-F238E27FC236}">
                <a16:creationId xmlns:a16="http://schemas.microsoft.com/office/drawing/2014/main" id="{69B0AD73-FA6F-418A-94C3-EED4E25A5325}"/>
              </a:ext>
            </a:extLst>
          </p:cNvPr>
          <p:cNvPicPr>
            <a:picLocks noChangeAspect="1" noChangeArrowheads="1"/>
          </p:cNvPicPr>
          <p:nvPr userDrawn="1"/>
        </p:nvPicPr>
        <p:blipFill>
          <a:blip r:embed="rId4" cstate="print"/>
          <a:srcRect/>
          <a:stretch>
            <a:fillRect/>
          </a:stretch>
        </p:blipFill>
        <p:spPr bwMode="auto">
          <a:xfrm>
            <a:off x="10684066" y="5181600"/>
            <a:ext cx="333195" cy="333195"/>
          </a:xfrm>
          <a:prstGeom prst="rect">
            <a:avLst/>
          </a:prstGeom>
          <a:noFill/>
        </p:spPr>
      </p:pic>
      <p:pic>
        <p:nvPicPr>
          <p:cNvPr id="11" name="Picture 5" descr="D:\My Work\Template\Icons\Social Media\Twitter.png">
            <a:hlinkClick r:id="rId5"/>
            <a:extLst>
              <a:ext uri="{FF2B5EF4-FFF2-40B4-BE49-F238E27FC236}">
                <a16:creationId xmlns:a16="http://schemas.microsoft.com/office/drawing/2014/main" id="{CD01C794-85B7-4ED7-A647-3BFD39BDA81E}"/>
              </a:ext>
            </a:extLst>
          </p:cNvPr>
          <p:cNvPicPr>
            <a:picLocks noChangeAspect="1" noChangeArrowheads="1"/>
          </p:cNvPicPr>
          <p:nvPr userDrawn="1"/>
        </p:nvPicPr>
        <p:blipFill>
          <a:blip r:embed="rId6" cstate="print"/>
          <a:srcRect/>
          <a:stretch>
            <a:fillRect/>
          </a:stretch>
        </p:blipFill>
        <p:spPr bwMode="auto">
          <a:xfrm>
            <a:off x="11067442" y="5181600"/>
            <a:ext cx="333195" cy="333195"/>
          </a:xfrm>
          <a:prstGeom prst="rect">
            <a:avLst/>
          </a:prstGeom>
          <a:noFill/>
        </p:spPr>
      </p:pic>
      <p:pic>
        <p:nvPicPr>
          <p:cNvPr id="13" name="Picture 6" descr="D:\My Work\Template\Icons\Social Media\YouTube.png">
            <a:hlinkClick r:id="rId7"/>
            <a:extLst>
              <a:ext uri="{FF2B5EF4-FFF2-40B4-BE49-F238E27FC236}">
                <a16:creationId xmlns:a16="http://schemas.microsoft.com/office/drawing/2014/main" id="{721FA104-A027-4E51-8E5C-6108C26E223D}"/>
              </a:ext>
            </a:extLst>
          </p:cNvPr>
          <p:cNvPicPr>
            <a:picLocks noChangeAspect="1" noChangeArrowheads="1"/>
          </p:cNvPicPr>
          <p:nvPr userDrawn="1"/>
        </p:nvPicPr>
        <p:blipFill>
          <a:blip r:embed="rId8" cstate="print"/>
          <a:srcRect/>
          <a:stretch>
            <a:fillRect/>
          </a:stretch>
        </p:blipFill>
        <p:spPr bwMode="auto">
          <a:xfrm>
            <a:off x="11450818" y="5181600"/>
            <a:ext cx="333195" cy="333195"/>
          </a:xfrm>
          <a:prstGeom prst="rect">
            <a:avLst/>
          </a:prstGeom>
          <a:noFill/>
        </p:spPr>
      </p:pic>
      <p:sp>
        <p:nvSpPr>
          <p:cNvPr id="17" name="Rectangle 16">
            <a:extLst>
              <a:ext uri="{FF2B5EF4-FFF2-40B4-BE49-F238E27FC236}">
                <a16:creationId xmlns:a16="http://schemas.microsoft.com/office/drawing/2014/main" id="{CB1D44DE-9375-4835-B18F-A334E66D7F1C}"/>
              </a:ext>
            </a:extLst>
          </p:cNvPr>
          <p:cNvSpPr/>
          <p:nvPr userDrawn="1"/>
        </p:nvSpPr>
        <p:spPr>
          <a:xfrm>
            <a:off x="401188" y="3430141"/>
            <a:ext cx="5262764" cy="2857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r>
              <a:rPr lang="en-GB" sz="900" kern="1200" noProof="0" dirty="0">
                <a:solidFill>
                  <a:schemeClr val="bg2">
                    <a:lumMod val="25000"/>
                  </a:schemeClr>
                </a:solidFill>
                <a:effectLst/>
                <a:latin typeface="+mn-lt"/>
                <a:ea typeface="+mn-ea"/>
                <a:cs typeface="+mn-cs"/>
              </a:rPr>
              <a:t>Part of the Capgemini Group, Sogeti operates in more than 100 locations globally. Working closely with clients and partners to take full advantage of the opportunities of technology, Sogeti combines agility and speed of implementation to tailor innovative future-focused solutions in Digital Assurance and Testing, Cloud and Cybersecurity, all </a:t>
            </a:r>
            <a:r>
              <a:rPr lang="en-GB" sz="900" kern="1200" noProof="0" dirty="0" err="1">
                <a:solidFill>
                  <a:schemeClr val="bg2">
                    <a:lumMod val="25000"/>
                  </a:schemeClr>
                </a:solidFill>
                <a:effectLst/>
                <a:latin typeface="+mn-lt"/>
                <a:ea typeface="+mn-ea"/>
                <a:cs typeface="+mn-cs"/>
              </a:rPr>
              <a:t>fueled</a:t>
            </a:r>
            <a:r>
              <a:rPr lang="en-GB" sz="900" kern="1200" noProof="0" dirty="0">
                <a:solidFill>
                  <a:schemeClr val="bg2">
                    <a:lumMod val="25000"/>
                  </a:schemeClr>
                </a:solidFill>
                <a:effectLst/>
                <a:latin typeface="+mn-lt"/>
                <a:ea typeface="+mn-ea"/>
                <a:cs typeface="+mn-cs"/>
              </a:rPr>
              <a:t> by AI and automation. With its hands-on ‘value in the making’ approach and passion for technology, Sogeti helps organizations implement their digital journeys at speed. </a:t>
            </a:r>
          </a:p>
          <a:p>
            <a:pPr algn="just"/>
            <a:r>
              <a:rPr lang="en-GB" sz="900" kern="1200" noProof="0" dirty="0">
                <a:solidFill>
                  <a:schemeClr val="bg2">
                    <a:lumMod val="25000"/>
                  </a:schemeClr>
                </a:solidFill>
                <a:effectLst/>
                <a:latin typeface="+mn-lt"/>
                <a:ea typeface="+mn-ea"/>
                <a:cs typeface="+mn-cs"/>
              </a:rPr>
              <a:t> </a:t>
            </a:r>
          </a:p>
          <a:p>
            <a:pPr algn="just"/>
            <a:r>
              <a:rPr lang="en-GB" sz="900" kern="1200" noProof="0" dirty="0">
                <a:solidFill>
                  <a:schemeClr val="bg2">
                    <a:lumMod val="25000"/>
                  </a:schemeClr>
                </a:solidFill>
                <a:effectLst/>
                <a:latin typeface="+mn-lt"/>
                <a:ea typeface="+mn-ea"/>
                <a:cs typeface="+mn-cs"/>
              </a:rPr>
              <a:t>A global leader in consulting, technology services and digital transformation, Capgemini is at the forefront of innovation to address the entire breadth of clients’ opportunities in the evolving world of cloud, digital and platforms. Building on its strong 50-year heritage and deep industry-specific expertise, Capgemini enables organizations to realize their business ambitions through an array of services from strategy to operations. Capgemini is driven by the conviction that the business value of technology comes from and through people. It is a multicultural company of almost 220,000 team members in more than 40 countries. The Group reported 2019 global revenues of EUR 14.1 billion.</a:t>
            </a:r>
          </a:p>
          <a:p>
            <a:pPr algn="just"/>
            <a:endParaRPr lang="en-GB" sz="900" kern="1200" noProof="0" dirty="0">
              <a:solidFill>
                <a:schemeClr val="bg2">
                  <a:lumMod val="25000"/>
                </a:schemeClr>
              </a:solidFill>
              <a:effectLst/>
              <a:latin typeface="+mn-lt"/>
              <a:ea typeface="+mn-ea"/>
              <a:cs typeface="+mn-cs"/>
            </a:endParaRPr>
          </a:p>
          <a:p>
            <a:pPr algn="just"/>
            <a:r>
              <a:rPr lang="en-GB" sz="900" kern="1200" noProof="0" dirty="0">
                <a:solidFill>
                  <a:schemeClr val="bg2">
                    <a:lumMod val="25000"/>
                  </a:schemeClr>
                </a:solidFill>
                <a:effectLst/>
                <a:latin typeface="+mn-lt"/>
                <a:ea typeface="+mn-ea"/>
                <a:cs typeface="+mn-cs"/>
              </a:rPr>
              <a:t>Visit us at www.sogeti.com</a:t>
            </a:r>
          </a:p>
        </p:txBody>
      </p:sp>
    </p:spTree>
    <p:extLst>
      <p:ext uri="{BB962C8B-B14F-4D97-AF65-F5344CB8AC3E}">
        <p14:creationId xmlns:p14="http://schemas.microsoft.com/office/powerpoint/2010/main" val="261498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with header">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010B8AA-3007-4109-B528-DD30E7E165B4}"/>
              </a:ext>
            </a:extLst>
          </p:cNvPr>
          <p:cNvSpPr>
            <a:spLocks noGrp="1"/>
          </p:cNvSpPr>
          <p:nvPr>
            <p:ph type="title" hasCustomPrompt="1"/>
          </p:nvPr>
        </p:nvSpPr>
        <p:spPr/>
        <p:txBody>
          <a:bodyPr/>
          <a:lstStyle/>
          <a:p>
            <a:r>
              <a:rPr lang="en-US" noProof="0"/>
              <a:t>Modifiez le style du titre</a:t>
            </a:r>
          </a:p>
        </p:txBody>
      </p:sp>
      <p:sp>
        <p:nvSpPr>
          <p:cNvPr id="6" name="Espace réservé du texte 5">
            <a:extLst>
              <a:ext uri="{FF2B5EF4-FFF2-40B4-BE49-F238E27FC236}">
                <a16:creationId xmlns:a16="http://schemas.microsoft.com/office/drawing/2014/main" id="{BC9DC688-D10B-4806-A762-99A72BBC8487}"/>
              </a:ext>
            </a:extLst>
          </p:cNvPr>
          <p:cNvSpPr>
            <a:spLocks noGrp="1"/>
          </p:cNvSpPr>
          <p:nvPr>
            <p:ph type="body" sz="quarter" idx="11" hasCustomPrompt="1"/>
          </p:nvPr>
        </p:nvSpPr>
        <p:spPr>
          <a:xfrm>
            <a:off x="395288" y="2186250"/>
            <a:ext cx="5400000" cy="4185750"/>
          </a:xfrm>
        </p:spPr>
        <p:txBody>
          <a:bodyPr/>
          <a:lstStyle/>
          <a:p>
            <a:pPr lvl="0"/>
            <a:r>
              <a:rPr lang="en-US" noProof="0"/>
              <a:t>Modifier les styles du texte du masque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5" name="Espace réservé du texte 5">
            <a:extLst>
              <a:ext uri="{FF2B5EF4-FFF2-40B4-BE49-F238E27FC236}">
                <a16:creationId xmlns:a16="http://schemas.microsoft.com/office/drawing/2014/main" id="{50795513-6C8B-471F-8A2C-96B5EF9EAC8D}"/>
              </a:ext>
            </a:extLst>
          </p:cNvPr>
          <p:cNvSpPr>
            <a:spLocks noGrp="1"/>
          </p:cNvSpPr>
          <p:nvPr>
            <p:ph type="body" sz="quarter" idx="12" hasCustomPrompt="1"/>
          </p:nvPr>
        </p:nvSpPr>
        <p:spPr>
          <a:xfrm>
            <a:off x="6528475" y="2196000"/>
            <a:ext cx="5400000" cy="4185750"/>
          </a:xfrm>
        </p:spPr>
        <p:txBody>
          <a:bodyPr/>
          <a:lstStyle/>
          <a:p>
            <a:pPr lvl="0"/>
            <a:r>
              <a:rPr lang="en-US" noProof="0"/>
              <a:t>Modifier les styles du texte du masque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7" name="Espace réservé du texte 2">
            <a:extLst>
              <a:ext uri="{FF2B5EF4-FFF2-40B4-BE49-F238E27FC236}">
                <a16:creationId xmlns:a16="http://schemas.microsoft.com/office/drawing/2014/main" id="{ADD39656-6120-4639-8078-610F4ABE8F5D}"/>
              </a:ext>
            </a:extLst>
          </p:cNvPr>
          <p:cNvSpPr>
            <a:spLocks noGrp="1"/>
          </p:cNvSpPr>
          <p:nvPr>
            <p:ph type="body" idx="1" hasCustomPrompt="1"/>
          </p:nvPr>
        </p:nvSpPr>
        <p:spPr>
          <a:xfrm>
            <a:off x="395999" y="1440000"/>
            <a:ext cx="5400000" cy="576000"/>
          </a:xfrm>
        </p:spPr>
        <p:txBody>
          <a:bodyPr anchor="ctr"/>
          <a:lstStyle>
            <a:lvl1pPr marL="0" indent="0">
              <a:buNone/>
              <a:defRPr sz="1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Modifier les styles du texte du masque</a:t>
            </a:r>
          </a:p>
        </p:txBody>
      </p:sp>
      <p:sp>
        <p:nvSpPr>
          <p:cNvPr id="8" name="Espace réservé du texte 4">
            <a:extLst>
              <a:ext uri="{FF2B5EF4-FFF2-40B4-BE49-F238E27FC236}">
                <a16:creationId xmlns:a16="http://schemas.microsoft.com/office/drawing/2014/main" id="{CBE5EEAC-C5CA-4145-BC80-A32F86DFD974}"/>
              </a:ext>
            </a:extLst>
          </p:cNvPr>
          <p:cNvSpPr>
            <a:spLocks noGrp="1"/>
          </p:cNvSpPr>
          <p:nvPr>
            <p:ph type="body" sz="quarter" idx="3" hasCustomPrompt="1"/>
          </p:nvPr>
        </p:nvSpPr>
        <p:spPr>
          <a:xfrm>
            <a:off x="6528475" y="1440000"/>
            <a:ext cx="5400000" cy="576000"/>
          </a:xfrm>
        </p:spPr>
        <p:txBody>
          <a:bodyPr anchor="ctr"/>
          <a:lstStyle>
            <a:lvl1pPr marL="0" indent="0">
              <a:buNone/>
              <a:defRPr sz="1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Modifier les styles du texte du masque</a:t>
            </a:r>
          </a:p>
        </p:txBody>
      </p:sp>
    </p:spTree>
    <p:extLst>
      <p:ext uri="{BB962C8B-B14F-4D97-AF65-F5344CB8AC3E}">
        <p14:creationId xmlns:p14="http://schemas.microsoft.com/office/powerpoint/2010/main" val="7886232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3">
    <p:spTree>
      <p:nvGrpSpPr>
        <p:cNvPr id="1" name=""/>
        <p:cNvGrpSpPr/>
        <p:nvPr/>
      </p:nvGrpSpPr>
      <p:grpSpPr>
        <a:xfrm>
          <a:off x="0" y="0"/>
          <a:ext cx="0" cy="0"/>
          <a:chOff x="0" y="0"/>
          <a:chExt cx="0" cy="0"/>
        </a:xfrm>
      </p:grpSpPr>
      <p:sp>
        <p:nvSpPr>
          <p:cNvPr id="10" name="Freeform 9"/>
          <p:cNvSpPr/>
          <p:nvPr userDrawn="1"/>
        </p:nvSpPr>
        <p:spPr>
          <a:xfrm>
            <a:off x="0" y="0"/>
            <a:ext cx="6096000" cy="5796064"/>
          </a:xfrm>
          <a:custGeom>
            <a:avLst/>
            <a:gdLst>
              <a:gd name="connsiteX0" fmla="*/ 0 w 6096000"/>
              <a:gd name="connsiteY0" fmla="*/ 0 h 5796064"/>
              <a:gd name="connsiteX1" fmla="*/ 6096000 w 6096000"/>
              <a:gd name="connsiteY1" fmla="*/ 0 h 5796064"/>
              <a:gd name="connsiteX2" fmla="*/ 6096000 w 6096000"/>
              <a:gd name="connsiteY2" fmla="*/ 133757 h 5796064"/>
              <a:gd name="connsiteX3" fmla="*/ 6096000 w 6096000"/>
              <a:gd name="connsiteY3" fmla="*/ 4034055 h 5796064"/>
              <a:gd name="connsiteX4" fmla="*/ 0 w 6096000"/>
              <a:gd name="connsiteY4" fmla="*/ 5309105 h 5796064"/>
              <a:gd name="connsiteX5" fmla="*/ 0 w 6096000"/>
              <a:gd name="connsiteY5" fmla="*/ 8972 h 5796064"/>
              <a:gd name="connsiteX6" fmla="*/ 0 w 6096000"/>
              <a:gd name="connsiteY6" fmla="*/ 0 h 579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796064">
                <a:moveTo>
                  <a:pt x="0" y="0"/>
                </a:moveTo>
                <a:lnTo>
                  <a:pt x="6096000" y="0"/>
                </a:lnTo>
                <a:lnTo>
                  <a:pt x="6096000" y="133757"/>
                </a:lnTo>
                <a:cubicBezTo>
                  <a:pt x="6096000" y="1105896"/>
                  <a:pt x="6096000" y="2375629"/>
                  <a:pt x="6096000" y="4034055"/>
                </a:cubicBezTo>
                <a:cubicBezTo>
                  <a:pt x="6096000" y="6848354"/>
                  <a:pt x="721895" y="5492896"/>
                  <a:pt x="0" y="5309105"/>
                </a:cubicBezTo>
                <a:cubicBezTo>
                  <a:pt x="0" y="5309105"/>
                  <a:pt x="0" y="5309105"/>
                  <a:pt x="0" y="8972"/>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5" name="Rectangle 14"/>
          <p:cNvSpPr/>
          <p:nvPr userDrawn="1"/>
        </p:nvSpPr>
        <p:spPr>
          <a:xfrm>
            <a:off x="6934201" y="2362200"/>
            <a:ext cx="2219960" cy="234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600" dirty="0">
                <a:solidFill>
                  <a:schemeClr val="accent3"/>
                </a:solidFill>
              </a:rPr>
              <a:t>About Sogeti</a:t>
            </a:r>
          </a:p>
        </p:txBody>
      </p:sp>
      <p:sp>
        <p:nvSpPr>
          <p:cNvPr id="23" name="Rectangle 22"/>
          <p:cNvSpPr/>
          <p:nvPr userDrawn="1"/>
        </p:nvSpPr>
        <p:spPr>
          <a:xfrm>
            <a:off x="420526" y="4596379"/>
            <a:ext cx="3999073" cy="446276"/>
          </a:xfrm>
          <a:prstGeom prst="rect">
            <a:avLst/>
          </a:prstGeom>
        </p:spPr>
        <p:txBody>
          <a:bodyPr wrap="square" lIns="0" tIns="0" rIns="0" bIns="0" anchor="b" anchorCtr="0">
            <a:spAutoFit/>
          </a:bodyPr>
          <a:lstStyle/>
          <a:p>
            <a:pPr algn="l">
              <a:spcAft>
                <a:spcPts val="600"/>
              </a:spcAft>
            </a:pPr>
            <a:r>
              <a:rPr lang="en-US" sz="800" noProof="0" dirty="0">
                <a:solidFill>
                  <a:schemeClr val="bg1"/>
                </a:solidFill>
                <a:latin typeface="+mn-lt"/>
                <a:cs typeface="Arial"/>
              </a:rPr>
              <a:t>This message contains information that may be privileged or confidential and is the property of the Capgemini Group.</a:t>
            </a:r>
          </a:p>
          <a:p>
            <a:pPr algn="l">
              <a:spcAft>
                <a:spcPts val="600"/>
              </a:spcAft>
            </a:pPr>
            <a:r>
              <a:rPr lang="en-US" sz="800" noProof="0" dirty="0">
                <a:solidFill>
                  <a:schemeClr val="bg1"/>
                </a:solidFill>
                <a:latin typeface="+mn-lt"/>
                <a:cs typeface="Arial"/>
              </a:rPr>
              <a:t>Copyright</a:t>
            </a:r>
            <a:r>
              <a:rPr lang="en-US" sz="800" baseline="0" noProof="0" dirty="0">
                <a:solidFill>
                  <a:schemeClr val="bg1"/>
                </a:solidFill>
                <a:latin typeface="+mn-lt"/>
                <a:cs typeface="Arial"/>
              </a:rPr>
              <a:t>©</a:t>
            </a:r>
            <a:r>
              <a:rPr lang="en-US" sz="800" noProof="0" dirty="0">
                <a:solidFill>
                  <a:schemeClr val="bg1"/>
                </a:solidFill>
                <a:latin typeface="+mn-lt"/>
                <a:cs typeface="Arial"/>
              </a:rPr>
              <a:t> 2020 Sogeti. All rights reserved.</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3034" y="411481"/>
            <a:ext cx="1577338" cy="820447"/>
          </a:xfrm>
          <a:prstGeom prst="rect">
            <a:avLst/>
          </a:prstGeom>
        </p:spPr>
      </p:pic>
      <p:pic>
        <p:nvPicPr>
          <p:cNvPr id="9" name="Picture 2" descr="D:\My Work\Template\Icons\Social Media\LinkedIN.png">
            <a:hlinkClick r:id="rId3"/>
            <a:extLst>
              <a:ext uri="{FF2B5EF4-FFF2-40B4-BE49-F238E27FC236}">
                <a16:creationId xmlns:a16="http://schemas.microsoft.com/office/drawing/2014/main" id="{69B0AD73-FA6F-418A-94C3-EED4E25A5325}"/>
              </a:ext>
            </a:extLst>
          </p:cNvPr>
          <p:cNvPicPr>
            <a:picLocks noChangeAspect="1" noChangeArrowheads="1"/>
          </p:cNvPicPr>
          <p:nvPr userDrawn="1"/>
        </p:nvPicPr>
        <p:blipFill>
          <a:blip r:embed="rId4" cstate="print"/>
          <a:srcRect/>
          <a:stretch>
            <a:fillRect/>
          </a:stretch>
        </p:blipFill>
        <p:spPr bwMode="auto">
          <a:xfrm>
            <a:off x="420526" y="3962400"/>
            <a:ext cx="333195" cy="333195"/>
          </a:xfrm>
          <a:prstGeom prst="rect">
            <a:avLst/>
          </a:prstGeom>
          <a:noFill/>
        </p:spPr>
      </p:pic>
      <p:pic>
        <p:nvPicPr>
          <p:cNvPr id="12" name="Picture 5" descr="D:\My Work\Template\Icons\Social Media\Twitter.png">
            <a:hlinkClick r:id="rId5"/>
            <a:extLst>
              <a:ext uri="{FF2B5EF4-FFF2-40B4-BE49-F238E27FC236}">
                <a16:creationId xmlns:a16="http://schemas.microsoft.com/office/drawing/2014/main" id="{CD01C794-85B7-4ED7-A647-3BFD39BDA81E}"/>
              </a:ext>
            </a:extLst>
          </p:cNvPr>
          <p:cNvPicPr>
            <a:picLocks noChangeAspect="1" noChangeArrowheads="1"/>
          </p:cNvPicPr>
          <p:nvPr userDrawn="1"/>
        </p:nvPicPr>
        <p:blipFill>
          <a:blip r:embed="rId6" cstate="print"/>
          <a:srcRect/>
          <a:stretch>
            <a:fillRect/>
          </a:stretch>
        </p:blipFill>
        <p:spPr bwMode="auto">
          <a:xfrm>
            <a:off x="803902" y="3962400"/>
            <a:ext cx="333195" cy="333195"/>
          </a:xfrm>
          <a:prstGeom prst="rect">
            <a:avLst/>
          </a:prstGeom>
          <a:noFill/>
        </p:spPr>
      </p:pic>
      <p:pic>
        <p:nvPicPr>
          <p:cNvPr id="13" name="Picture 6" descr="D:\My Work\Template\Icons\Social Media\YouTube.png">
            <a:hlinkClick r:id="rId7"/>
            <a:extLst>
              <a:ext uri="{FF2B5EF4-FFF2-40B4-BE49-F238E27FC236}">
                <a16:creationId xmlns:a16="http://schemas.microsoft.com/office/drawing/2014/main" id="{721FA104-A027-4E51-8E5C-6108C26E223D}"/>
              </a:ext>
            </a:extLst>
          </p:cNvPr>
          <p:cNvPicPr>
            <a:picLocks noChangeAspect="1" noChangeArrowheads="1"/>
          </p:cNvPicPr>
          <p:nvPr userDrawn="1"/>
        </p:nvPicPr>
        <p:blipFill>
          <a:blip r:embed="rId8" cstate="print"/>
          <a:srcRect/>
          <a:stretch>
            <a:fillRect/>
          </a:stretch>
        </p:blipFill>
        <p:spPr bwMode="auto">
          <a:xfrm>
            <a:off x="1187278" y="3962400"/>
            <a:ext cx="333195" cy="333195"/>
          </a:xfrm>
          <a:prstGeom prst="rect">
            <a:avLst/>
          </a:prstGeom>
          <a:noFill/>
        </p:spPr>
      </p:pic>
      <p:sp>
        <p:nvSpPr>
          <p:cNvPr id="17" name="Rectangle 16">
            <a:extLst>
              <a:ext uri="{FF2B5EF4-FFF2-40B4-BE49-F238E27FC236}">
                <a16:creationId xmlns:a16="http://schemas.microsoft.com/office/drawing/2014/main" id="{7C9E7AB6-360B-4526-A05F-E716E577D207}"/>
              </a:ext>
            </a:extLst>
          </p:cNvPr>
          <p:cNvSpPr/>
          <p:nvPr userDrawn="1"/>
        </p:nvSpPr>
        <p:spPr>
          <a:xfrm>
            <a:off x="6934200" y="2761496"/>
            <a:ext cx="4198309" cy="770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r>
              <a:rPr lang="en-GB" sz="900" kern="1200" noProof="0" dirty="0">
                <a:solidFill>
                  <a:schemeClr val="bg2">
                    <a:lumMod val="25000"/>
                  </a:schemeClr>
                </a:solidFill>
                <a:effectLst/>
                <a:latin typeface="+mn-lt"/>
                <a:ea typeface="+mn-ea"/>
                <a:cs typeface="+mn-cs"/>
              </a:rPr>
              <a:t>Part of the Capgemini Group, Sogeti operates in more than 100 locations globally. Working closely with clients and partners to take full advantage of the opportunities of technology, Sogeti combines agility and speed of implementation to tailor innovative future-focused solutions in Digital Assurance and Testing, Cloud and Cybersecurity, all </a:t>
            </a:r>
            <a:r>
              <a:rPr lang="en-GB" sz="900" kern="1200" noProof="0" dirty="0" err="1">
                <a:solidFill>
                  <a:schemeClr val="bg2">
                    <a:lumMod val="25000"/>
                  </a:schemeClr>
                </a:solidFill>
                <a:effectLst/>
                <a:latin typeface="+mn-lt"/>
                <a:ea typeface="+mn-ea"/>
                <a:cs typeface="+mn-cs"/>
              </a:rPr>
              <a:t>fueled</a:t>
            </a:r>
            <a:r>
              <a:rPr lang="en-GB" sz="900" kern="1200" noProof="0" dirty="0">
                <a:solidFill>
                  <a:schemeClr val="bg2">
                    <a:lumMod val="25000"/>
                  </a:schemeClr>
                </a:solidFill>
                <a:effectLst/>
                <a:latin typeface="+mn-lt"/>
                <a:ea typeface="+mn-ea"/>
                <a:cs typeface="+mn-cs"/>
              </a:rPr>
              <a:t> by AI and automation. With its hands-on ‘value in the making’ approach and passion for technology, Sogeti helps organizations implement their digital journeys at speed. </a:t>
            </a:r>
          </a:p>
          <a:p>
            <a:pPr algn="just"/>
            <a:r>
              <a:rPr lang="en-GB" sz="900" kern="1200" noProof="0" dirty="0">
                <a:solidFill>
                  <a:schemeClr val="bg2">
                    <a:lumMod val="25000"/>
                  </a:schemeClr>
                </a:solidFill>
                <a:effectLst/>
                <a:latin typeface="+mn-lt"/>
                <a:ea typeface="+mn-ea"/>
                <a:cs typeface="+mn-cs"/>
              </a:rPr>
              <a:t> </a:t>
            </a:r>
          </a:p>
          <a:p>
            <a:pPr algn="just"/>
            <a:r>
              <a:rPr lang="en-GB" sz="900" kern="1200" noProof="0" dirty="0">
                <a:solidFill>
                  <a:schemeClr val="bg2">
                    <a:lumMod val="25000"/>
                  </a:schemeClr>
                </a:solidFill>
                <a:effectLst/>
                <a:latin typeface="+mn-lt"/>
                <a:ea typeface="+mn-ea"/>
                <a:cs typeface="+mn-cs"/>
              </a:rPr>
              <a:t>A global leader in consulting, technology services and digital transformation, Capgemini is at the forefront of innovation to address the entire breadth of clients’ opportunities in the evolving world of cloud, digital and platforms. Building on its strong 50-year heritage and deep industry-specific expertise, Capgemini enables organizations to realize their business ambitions through an array of services from strategy to operations. Capgemini is driven by the conviction that the business value of technology comes from and through people. It is a multicultural company of almost 220,000 team members in more than 40 countries. The Group reported 2019 global revenues of EUR 14.1 billion.</a:t>
            </a:r>
          </a:p>
          <a:p>
            <a:pPr algn="just"/>
            <a:endParaRPr lang="en-GB" sz="900" kern="1200" noProof="0" dirty="0">
              <a:solidFill>
                <a:schemeClr val="bg2">
                  <a:lumMod val="25000"/>
                </a:schemeClr>
              </a:solidFill>
              <a:effectLst/>
              <a:latin typeface="+mn-lt"/>
              <a:ea typeface="+mn-ea"/>
              <a:cs typeface="+mn-cs"/>
            </a:endParaRPr>
          </a:p>
          <a:p>
            <a:pPr algn="just"/>
            <a:r>
              <a:rPr lang="en-GB" sz="900" kern="1200" noProof="0" dirty="0">
                <a:solidFill>
                  <a:schemeClr val="bg2">
                    <a:lumMod val="25000"/>
                  </a:schemeClr>
                </a:solidFill>
                <a:effectLst/>
                <a:latin typeface="+mn-lt"/>
                <a:ea typeface="+mn-ea"/>
                <a:cs typeface="+mn-cs"/>
              </a:rPr>
              <a:t>Visit us at www.sogeti.com</a:t>
            </a:r>
          </a:p>
        </p:txBody>
      </p:sp>
    </p:spTree>
    <p:extLst>
      <p:ext uri="{BB962C8B-B14F-4D97-AF65-F5344CB8AC3E}">
        <p14:creationId xmlns:p14="http://schemas.microsoft.com/office/powerpoint/2010/main" val="28417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with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17D633B-0BFE-4D58-A316-29342A929DF8}"/>
              </a:ext>
            </a:extLst>
          </p:cNvPr>
          <p:cNvSpPr/>
          <p:nvPr userDrawn="1"/>
        </p:nvSpPr>
        <p:spPr bwMode="ltGray">
          <a:xfrm>
            <a:off x="0" y="4077072"/>
            <a:ext cx="12192000" cy="2780928"/>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 name="Titre 1">
            <a:extLst>
              <a:ext uri="{FF2B5EF4-FFF2-40B4-BE49-F238E27FC236}">
                <a16:creationId xmlns:a16="http://schemas.microsoft.com/office/drawing/2014/main" id="{2FF2BFA1-3446-44BB-89B6-E47BC38E10DD}"/>
              </a:ext>
            </a:extLst>
          </p:cNvPr>
          <p:cNvSpPr>
            <a:spLocks noGrp="1"/>
          </p:cNvSpPr>
          <p:nvPr>
            <p:ph type="title" hasCustomPrompt="1"/>
          </p:nvPr>
        </p:nvSpPr>
        <p:spPr/>
        <p:txBody>
          <a:bodyPr/>
          <a:lstStyle>
            <a:lvl1pPr>
              <a:defRPr/>
            </a:lvl1pPr>
          </a:lstStyle>
          <a:p>
            <a:r>
              <a:rPr lang="en-US" noProof="0"/>
              <a:t>Modifiez le style du titre</a:t>
            </a:r>
          </a:p>
        </p:txBody>
      </p:sp>
      <p:sp>
        <p:nvSpPr>
          <p:cNvPr id="23" name="Text Placeholder 4">
            <a:extLst>
              <a:ext uri="{FF2B5EF4-FFF2-40B4-BE49-F238E27FC236}">
                <a16:creationId xmlns:a16="http://schemas.microsoft.com/office/drawing/2014/main" id="{90401A7E-940D-4E34-AE04-1569095E0369}"/>
              </a:ext>
            </a:extLst>
          </p:cNvPr>
          <p:cNvSpPr>
            <a:spLocks noGrp="1"/>
          </p:cNvSpPr>
          <p:nvPr>
            <p:ph type="body" sz="quarter" idx="13" hasCustomPrompt="1"/>
          </p:nvPr>
        </p:nvSpPr>
        <p:spPr>
          <a:xfrm>
            <a:off x="395999" y="1440000"/>
            <a:ext cx="3600000" cy="412363"/>
          </a:xfrm>
          <a:prstGeom prst="rect">
            <a:avLst/>
          </a:prstGeom>
          <a:noFill/>
        </p:spPr>
        <p:txBody>
          <a:bodyPr anchor="ctr">
            <a:noAutofit/>
          </a:bodyPr>
          <a:lstStyle>
            <a:lvl1pPr algn="l">
              <a:defRPr sz="1800" b="0">
                <a:solidFill>
                  <a:srgbClr val="12ABDB"/>
                </a:solidFill>
              </a:defRPr>
            </a:lvl1pPr>
            <a:lvl2pPr>
              <a:defRPr sz="1400"/>
            </a:lvl2pPr>
            <a:lvl3pPr>
              <a:defRPr sz="1200"/>
            </a:lvl3pPr>
            <a:lvl4pPr>
              <a:defRPr sz="1100"/>
            </a:lvl4pPr>
            <a:lvl5pPr>
              <a:defRPr sz="1100"/>
            </a:lvl5pPr>
          </a:lstStyle>
          <a:p>
            <a:pPr lvl="0"/>
            <a:r>
              <a:rPr lang="en-US" noProof="0"/>
              <a:t>Click to insert title</a:t>
            </a:r>
          </a:p>
        </p:txBody>
      </p:sp>
      <p:sp>
        <p:nvSpPr>
          <p:cNvPr id="24" name="Text Placeholder 4">
            <a:extLst>
              <a:ext uri="{FF2B5EF4-FFF2-40B4-BE49-F238E27FC236}">
                <a16:creationId xmlns:a16="http://schemas.microsoft.com/office/drawing/2014/main" id="{F902169D-8617-4138-89F9-A6FA7F06622A}"/>
              </a:ext>
            </a:extLst>
          </p:cNvPr>
          <p:cNvSpPr>
            <a:spLocks noGrp="1"/>
          </p:cNvSpPr>
          <p:nvPr>
            <p:ph type="body" sz="quarter" idx="27" hasCustomPrompt="1"/>
          </p:nvPr>
        </p:nvSpPr>
        <p:spPr>
          <a:xfrm>
            <a:off x="8328248" y="1440000"/>
            <a:ext cx="3600000" cy="412363"/>
          </a:xfrm>
          <a:prstGeom prst="rect">
            <a:avLst/>
          </a:prstGeom>
          <a:noFill/>
        </p:spPr>
        <p:txBody>
          <a:bodyPr anchor="ctr">
            <a:noAutofit/>
          </a:bodyPr>
          <a:lstStyle>
            <a:lvl1pPr algn="l">
              <a:defRPr sz="1800" b="0">
                <a:solidFill>
                  <a:srgbClr val="12ABDB"/>
                </a:solidFill>
              </a:defRPr>
            </a:lvl1pPr>
            <a:lvl2pPr>
              <a:defRPr sz="1400"/>
            </a:lvl2pPr>
            <a:lvl3pPr>
              <a:defRPr sz="1200"/>
            </a:lvl3pPr>
            <a:lvl4pPr>
              <a:defRPr sz="1100"/>
            </a:lvl4pPr>
            <a:lvl5pPr>
              <a:defRPr sz="1100"/>
            </a:lvl5pPr>
          </a:lstStyle>
          <a:p>
            <a:pPr lvl="0"/>
            <a:r>
              <a:rPr lang="en-US" noProof="0"/>
              <a:t>Click to insert title</a:t>
            </a:r>
          </a:p>
        </p:txBody>
      </p:sp>
      <p:sp>
        <p:nvSpPr>
          <p:cNvPr id="25" name="Text Placeholder 4">
            <a:extLst>
              <a:ext uri="{FF2B5EF4-FFF2-40B4-BE49-F238E27FC236}">
                <a16:creationId xmlns:a16="http://schemas.microsoft.com/office/drawing/2014/main" id="{34544FEB-328F-4B0A-B598-69DFCF9F59B2}"/>
              </a:ext>
            </a:extLst>
          </p:cNvPr>
          <p:cNvSpPr>
            <a:spLocks noGrp="1"/>
          </p:cNvSpPr>
          <p:nvPr>
            <p:ph type="body" sz="quarter" idx="29" hasCustomPrompt="1"/>
          </p:nvPr>
        </p:nvSpPr>
        <p:spPr>
          <a:xfrm>
            <a:off x="4402048" y="1440000"/>
            <a:ext cx="3600000" cy="412363"/>
          </a:xfrm>
          <a:prstGeom prst="rect">
            <a:avLst/>
          </a:prstGeom>
          <a:noFill/>
        </p:spPr>
        <p:txBody>
          <a:bodyPr anchor="ctr">
            <a:noAutofit/>
          </a:bodyPr>
          <a:lstStyle>
            <a:lvl1pPr algn="l">
              <a:defRPr sz="1800" b="0">
                <a:solidFill>
                  <a:srgbClr val="12ABDB"/>
                </a:solidFill>
              </a:defRPr>
            </a:lvl1pPr>
            <a:lvl2pPr>
              <a:defRPr sz="1400"/>
            </a:lvl2pPr>
            <a:lvl3pPr>
              <a:defRPr sz="1200"/>
            </a:lvl3pPr>
            <a:lvl4pPr>
              <a:defRPr sz="1100"/>
            </a:lvl4pPr>
            <a:lvl5pPr>
              <a:defRPr sz="1100"/>
            </a:lvl5pPr>
          </a:lstStyle>
          <a:p>
            <a:pPr lvl="0"/>
            <a:r>
              <a:rPr lang="en-US" noProof="0"/>
              <a:t>Click to insert title</a:t>
            </a:r>
          </a:p>
        </p:txBody>
      </p:sp>
      <p:sp>
        <p:nvSpPr>
          <p:cNvPr id="26" name="Text Placeholder 4">
            <a:extLst>
              <a:ext uri="{FF2B5EF4-FFF2-40B4-BE49-F238E27FC236}">
                <a16:creationId xmlns:a16="http://schemas.microsoft.com/office/drawing/2014/main" id="{1616D9A8-5891-44FB-BF3D-E4EEFE88D97C}"/>
              </a:ext>
            </a:extLst>
          </p:cNvPr>
          <p:cNvSpPr>
            <a:spLocks noGrp="1"/>
          </p:cNvSpPr>
          <p:nvPr>
            <p:ph type="body" sz="quarter" idx="31" hasCustomPrompt="1"/>
          </p:nvPr>
        </p:nvSpPr>
        <p:spPr>
          <a:xfrm>
            <a:off x="395999" y="4231996"/>
            <a:ext cx="11520000" cy="412363"/>
          </a:xfrm>
          <a:prstGeom prst="rect">
            <a:avLst/>
          </a:prstGeom>
          <a:noFill/>
        </p:spPr>
        <p:txBody>
          <a:bodyPr vert="horz" lIns="0" tIns="0" rIns="0" bIns="0" rtlCol="0" anchor="ctr">
            <a:noAutofit/>
          </a:bodyPr>
          <a:lstStyle>
            <a:lvl1pPr>
              <a:defRPr lang="en-US" b="0" dirty="0">
                <a:solidFill>
                  <a:schemeClr val="accent4"/>
                </a:solidFill>
              </a:defRPr>
            </a:lvl1pPr>
          </a:lstStyle>
          <a:p>
            <a:pPr lvl="0"/>
            <a:r>
              <a:rPr lang="en-US" dirty="0"/>
              <a:t>Click to insert section title</a:t>
            </a:r>
          </a:p>
        </p:txBody>
      </p:sp>
      <p:sp>
        <p:nvSpPr>
          <p:cNvPr id="27" name="Text Placeholder 7">
            <a:extLst>
              <a:ext uri="{FF2B5EF4-FFF2-40B4-BE49-F238E27FC236}">
                <a16:creationId xmlns:a16="http://schemas.microsoft.com/office/drawing/2014/main" id="{20A5D04E-30DA-4CE3-9AB4-BE54BD09D9E3}"/>
              </a:ext>
            </a:extLst>
          </p:cNvPr>
          <p:cNvSpPr>
            <a:spLocks noGrp="1"/>
          </p:cNvSpPr>
          <p:nvPr>
            <p:ph type="body" sz="quarter" idx="32" hasCustomPrompt="1"/>
          </p:nvPr>
        </p:nvSpPr>
        <p:spPr>
          <a:xfrm>
            <a:off x="396000" y="1908000"/>
            <a:ext cx="3600000" cy="1994493"/>
          </a:xfrm>
          <a:prstGeom prst="rect">
            <a:avLst/>
          </a:prstGeom>
        </p:spPr>
        <p:txBody>
          <a:bodyPr>
            <a:noAutofit/>
          </a:bodyPr>
          <a:lstStyle>
            <a:lvl1pPr>
              <a:lnSpc>
                <a:spcPts val="1600"/>
              </a:lnSpc>
              <a:defRPr sz="1400">
                <a:solidFill>
                  <a:schemeClr val="tx1"/>
                </a:solidFill>
              </a:defRPr>
            </a:lvl1pPr>
            <a:lvl2pPr marL="173038" indent="-168275">
              <a:lnSpc>
                <a:spcPts val="1400"/>
              </a:lnSpc>
              <a:defRPr sz="1200">
                <a:solidFill>
                  <a:schemeClr val="tx1"/>
                </a:solidFill>
              </a:defRPr>
            </a:lvl2pPr>
            <a:lvl3pPr marL="347663" indent="-174625">
              <a:lnSpc>
                <a:spcPts val="1400"/>
              </a:lnSpc>
              <a:defRPr sz="1200">
                <a:solidFill>
                  <a:schemeClr val="tx1"/>
                </a:solidFill>
              </a:defRPr>
            </a:lvl3pPr>
            <a:lvl4pPr marL="509588" indent="-161925">
              <a:lnSpc>
                <a:spcPts val="1200"/>
              </a:lnSpc>
              <a:defRPr sz="1100">
                <a:solidFill>
                  <a:schemeClr val="tx1"/>
                </a:solidFill>
              </a:defRPr>
            </a:lvl4pPr>
            <a:lvl5pPr>
              <a:lnSpc>
                <a:spcPct val="100000"/>
              </a:lnSpc>
              <a:defRPr sz="1200">
                <a:solidFill>
                  <a:schemeClr val="tx1"/>
                </a:solidFill>
              </a:defRPr>
            </a:lvl5pPr>
          </a:lstStyle>
          <a:p>
            <a:pPr lvl="0"/>
            <a:r>
              <a:rPr lang="en-US" dirty="0"/>
              <a:t>Click to insert text</a:t>
            </a:r>
          </a:p>
        </p:txBody>
      </p:sp>
      <p:sp>
        <p:nvSpPr>
          <p:cNvPr id="28" name="Text Placeholder 7">
            <a:extLst>
              <a:ext uri="{FF2B5EF4-FFF2-40B4-BE49-F238E27FC236}">
                <a16:creationId xmlns:a16="http://schemas.microsoft.com/office/drawing/2014/main" id="{D41AA623-196A-443E-894B-4DFC49358122}"/>
              </a:ext>
            </a:extLst>
          </p:cNvPr>
          <p:cNvSpPr>
            <a:spLocks noGrp="1"/>
          </p:cNvSpPr>
          <p:nvPr>
            <p:ph type="body" sz="quarter" idx="33" hasCustomPrompt="1"/>
          </p:nvPr>
        </p:nvSpPr>
        <p:spPr>
          <a:xfrm>
            <a:off x="4402048" y="1908000"/>
            <a:ext cx="3600000" cy="1994493"/>
          </a:xfrm>
          <a:prstGeom prst="rect">
            <a:avLst/>
          </a:prstGeom>
        </p:spPr>
        <p:txBody>
          <a:bodyPr>
            <a:noAutofit/>
          </a:bodyPr>
          <a:lstStyle>
            <a:lvl1pPr>
              <a:lnSpc>
                <a:spcPts val="1600"/>
              </a:lnSpc>
              <a:defRPr sz="1400">
                <a:solidFill>
                  <a:schemeClr val="tx1"/>
                </a:solidFill>
              </a:defRPr>
            </a:lvl1pPr>
            <a:lvl2pPr marL="173038" indent="-168275">
              <a:lnSpc>
                <a:spcPts val="1400"/>
              </a:lnSpc>
              <a:defRPr sz="1200">
                <a:solidFill>
                  <a:schemeClr val="tx1"/>
                </a:solidFill>
              </a:defRPr>
            </a:lvl2pPr>
            <a:lvl3pPr marL="347663" indent="-174625">
              <a:lnSpc>
                <a:spcPts val="1400"/>
              </a:lnSpc>
              <a:defRPr sz="1200">
                <a:solidFill>
                  <a:schemeClr val="tx1"/>
                </a:solidFill>
              </a:defRPr>
            </a:lvl3pPr>
            <a:lvl4pPr marL="509588" indent="-161925">
              <a:lnSpc>
                <a:spcPts val="1200"/>
              </a:lnSpc>
              <a:defRPr sz="1100">
                <a:solidFill>
                  <a:schemeClr val="tx1"/>
                </a:solidFill>
              </a:defRPr>
            </a:lvl4pPr>
            <a:lvl5pPr>
              <a:lnSpc>
                <a:spcPct val="100000"/>
              </a:lnSpc>
              <a:defRPr sz="1200">
                <a:solidFill>
                  <a:schemeClr val="tx1"/>
                </a:solidFill>
              </a:defRPr>
            </a:lvl5pPr>
          </a:lstStyle>
          <a:p>
            <a:pPr lvl="0"/>
            <a:r>
              <a:rPr lang="en-US" dirty="0"/>
              <a:t>Click to insert text</a:t>
            </a:r>
          </a:p>
        </p:txBody>
      </p:sp>
      <p:sp>
        <p:nvSpPr>
          <p:cNvPr id="29" name="Text Placeholder 7">
            <a:extLst>
              <a:ext uri="{FF2B5EF4-FFF2-40B4-BE49-F238E27FC236}">
                <a16:creationId xmlns:a16="http://schemas.microsoft.com/office/drawing/2014/main" id="{D80E12C0-6E1E-43DD-A338-A4D7F5D6D138}"/>
              </a:ext>
            </a:extLst>
          </p:cNvPr>
          <p:cNvSpPr>
            <a:spLocks noGrp="1"/>
          </p:cNvSpPr>
          <p:nvPr>
            <p:ph type="body" sz="quarter" idx="34" hasCustomPrompt="1"/>
          </p:nvPr>
        </p:nvSpPr>
        <p:spPr>
          <a:xfrm>
            <a:off x="8328248" y="1908000"/>
            <a:ext cx="3600000" cy="1994493"/>
          </a:xfrm>
          <a:prstGeom prst="rect">
            <a:avLst/>
          </a:prstGeom>
        </p:spPr>
        <p:txBody>
          <a:bodyPr>
            <a:noAutofit/>
          </a:bodyPr>
          <a:lstStyle>
            <a:lvl1pPr>
              <a:lnSpc>
                <a:spcPts val="1600"/>
              </a:lnSpc>
              <a:defRPr sz="1400">
                <a:solidFill>
                  <a:schemeClr val="tx1"/>
                </a:solidFill>
              </a:defRPr>
            </a:lvl1pPr>
            <a:lvl2pPr marL="173038" indent="-168275">
              <a:lnSpc>
                <a:spcPts val="1400"/>
              </a:lnSpc>
              <a:defRPr sz="1200">
                <a:solidFill>
                  <a:schemeClr val="tx1"/>
                </a:solidFill>
              </a:defRPr>
            </a:lvl2pPr>
            <a:lvl3pPr marL="347663" indent="-174625">
              <a:lnSpc>
                <a:spcPts val="1400"/>
              </a:lnSpc>
              <a:defRPr sz="1200">
                <a:solidFill>
                  <a:schemeClr val="tx1"/>
                </a:solidFill>
              </a:defRPr>
            </a:lvl3pPr>
            <a:lvl4pPr marL="509588" indent="-161925">
              <a:lnSpc>
                <a:spcPts val="1200"/>
              </a:lnSpc>
              <a:defRPr sz="1100">
                <a:solidFill>
                  <a:schemeClr val="tx1"/>
                </a:solidFill>
              </a:defRPr>
            </a:lvl4pPr>
            <a:lvl5pPr>
              <a:lnSpc>
                <a:spcPct val="100000"/>
              </a:lnSpc>
              <a:defRPr sz="1200">
                <a:solidFill>
                  <a:schemeClr val="tx1"/>
                </a:solidFill>
              </a:defRPr>
            </a:lvl5pPr>
          </a:lstStyle>
          <a:p>
            <a:pPr lvl="0"/>
            <a:r>
              <a:rPr lang="en-US" dirty="0"/>
              <a:t>Click to insert text</a:t>
            </a:r>
          </a:p>
        </p:txBody>
      </p:sp>
      <p:sp>
        <p:nvSpPr>
          <p:cNvPr id="30" name="Text Placeholder 3">
            <a:extLst>
              <a:ext uri="{FF2B5EF4-FFF2-40B4-BE49-F238E27FC236}">
                <a16:creationId xmlns:a16="http://schemas.microsoft.com/office/drawing/2014/main" id="{7870C889-9BBC-4888-812F-9FFA8DFE267E}"/>
              </a:ext>
            </a:extLst>
          </p:cNvPr>
          <p:cNvSpPr>
            <a:spLocks noGrp="1"/>
          </p:cNvSpPr>
          <p:nvPr>
            <p:ph type="body" sz="quarter" idx="10" hasCustomPrompt="1"/>
          </p:nvPr>
        </p:nvSpPr>
        <p:spPr>
          <a:xfrm>
            <a:off x="407987" y="4710546"/>
            <a:ext cx="11520000" cy="1671204"/>
          </a:xfrm>
          <a:prstGeom prst="rect">
            <a:avLst/>
          </a:prstGeom>
        </p:spPr>
        <p:txBody>
          <a:bodyPr/>
          <a:lstStyle>
            <a:lvl2pPr>
              <a:defRPr/>
            </a:lvl2pPr>
            <a:lvl5pPr marL="914400" indent="-231775">
              <a:defRPr/>
            </a:lvl5pPr>
          </a:lstStyle>
          <a:p>
            <a:pPr lvl="1"/>
            <a:r>
              <a:rPr lang="en-US" dirty="0"/>
              <a:t>Placeholder</a:t>
            </a:r>
          </a:p>
          <a:p>
            <a:pPr lvl="2"/>
            <a:r>
              <a:rPr lang="en-US" dirty="0"/>
              <a:t>Placeholder</a:t>
            </a:r>
          </a:p>
          <a:p>
            <a:pPr lvl="3"/>
            <a:r>
              <a:rPr lang="en-US" dirty="0"/>
              <a:t>Placeholder</a:t>
            </a:r>
          </a:p>
          <a:p>
            <a:pPr lvl="3"/>
            <a:endParaRPr lang="en-US" dirty="0"/>
          </a:p>
        </p:txBody>
      </p:sp>
    </p:spTree>
    <p:extLst>
      <p:ext uri="{BB962C8B-B14F-4D97-AF65-F5344CB8AC3E}">
        <p14:creationId xmlns:p14="http://schemas.microsoft.com/office/powerpoint/2010/main" val="2960083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f Content 1">
    <p:spTree>
      <p:nvGrpSpPr>
        <p:cNvPr id="1" name=""/>
        <p:cNvGrpSpPr/>
        <p:nvPr/>
      </p:nvGrpSpPr>
      <p:grpSpPr>
        <a:xfrm>
          <a:off x="0" y="0"/>
          <a:ext cx="0" cy="0"/>
          <a:chOff x="0" y="0"/>
          <a:chExt cx="0" cy="0"/>
        </a:xfrm>
      </p:grpSpPr>
      <p:sp>
        <p:nvSpPr>
          <p:cNvPr id="13" name="Freeform 10">
            <a:extLst>
              <a:ext uri="{FF2B5EF4-FFF2-40B4-BE49-F238E27FC236}">
                <a16:creationId xmlns:a16="http://schemas.microsoft.com/office/drawing/2014/main" id="{CC19F88E-D469-46FF-8BE9-FEB21662F4F4}"/>
              </a:ext>
            </a:extLst>
          </p:cNvPr>
          <p:cNvSpPr>
            <a:spLocks/>
          </p:cNvSpPr>
          <p:nvPr userDrawn="1"/>
        </p:nvSpPr>
        <p:spPr bwMode="auto">
          <a:xfrm flipV="1">
            <a:off x="0" y="404812"/>
            <a:ext cx="4495800" cy="6453187"/>
          </a:xfrm>
          <a:custGeom>
            <a:avLst/>
            <a:gdLst>
              <a:gd name="T0" fmla="*/ 0 w 532"/>
              <a:gd name="T1" fmla="*/ 0 h 861"/>
              <a:gd name="T2" fmla="*/ 0 w 532"/>
              <a:gd name="T3" fmla="*/ 727 h 861"/>
              <a:gd name="T4" fmla="*/ 532 w 532"/>
              <a:gd name="T5" fmla="*/ 616 h 861"/>
              <a:gd name="T6" fmla="*/ 532 w 532"/>
              <a:gd name="T7" fmla="*/ 0 h 861"/>
              <a:gd name="T8" fmla="*/ 0 w 532"/>
              <a:gd name="T9" fmla="*/ 0 h 861"/>
            </a:gdLst>
            <a:ahLst/>
            <a:cxnLst>
              <a:cxn ang="0">
                <a:pos x="T0" y="T1"/>
              </a:cxn>
              <a:cxn ang="0">
                <a:pos x="T2" y="T3"/>
              </a:cxn>
              <a:cxn ang="0">
                <a:pos x="T4" y="T5"/>
              </a:cxn>
              <a:cxn ang="0">
                <a:pos x="T6" y="T7"/>
              </a:cxn>
              <a:cxn ang="0">
                <a:pos x="T8" y="T9"/>
              </a:cxn>
            </a:cxnLst>
            <a:rect l="0" t="0" r="r" b="b"/>
            <a:pathLst>
              <a:path w="532" h="861">
                <a:moveTo>
                  <a:pt x="0" y="0"/>
                </a:moveTo>
                <a:cubicBezTo>
                  <a:pt x="0" y="727"/>
                  <a:pt x="0" y="727"/>
                  <a:pt x="0" y="727"/>
                </a:cubicBezTo>
                <a:cubicBezTo>
                  <a:pt x="63" y="743"/>
                  <a:pt x="532" y="861"/>
                  <a:pt x="532" y="616"/>
                </a:cubicBezTo>
                <a:cubicBezTo>
                  <a:pt x="532" y="0"/>
                  <a:pt x="532" y="0"/>
                  <a:pt x="532"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re 1">
            <a:extLst>
              <a:ext uri="{FF2B5EF4-FFF2-40B4-BE49-F238E27FC236}">
                <a16:creationId xmlns:a16="http://schemas.microsoft.com/office/drawing/2014/main" id="{6AC4695C-BC1B-4C75-951C-93136C6F292C}"/>
              </a:ext>
            </a:extLst>
          </p:cNvPr>
          <p:cNvSpPr>
            <a:spLocks noGrp="1"/>
          </p:cNvSpPr>
          <p:nvPr>
            <p:ph type="title" hasCustomPrompt="1"/>
          </p:nvPr>
        </p:nvSpPr>
        <p:spPr/>
        <p:txBody>
          <a:bodyPr/>
          <a:lstStyle>
            <a:lvl1pPr>
              <a:defRPr/>
            </a:lvl1pPr>
          </a:lstStyle>
          <a:p>
            <a:r>
              <a:rPr lang="en-US" noProof="0"/>
              <a:t>Modifiez le style du titre</a:t>
            </a:r>
          </a:p>
        </p:txBody>
      </p:sp>
      <p:sp>
        <p:nvSpPr>
          <p:cNvPr id="6" name="Text Placeholder 7">
            <a:extLst>
              <a:ext uri="{FF2B5EF4-FFF2-40B4-BE49-F238E27FC236}">
                <a16:creationId xmlns:a16="http://schemas.microsoft.com/office/drawing/2014/main" id="{347C135E-A81D-400B-81F6-12EEF07DA9CA}"/>
              </a:ext>
            </a:extLst>
          </p:cNvPr>
          <p:cNvSpPr>
            <a:spLocks noGrp="1"/>
          </p:cNvSpPr>
          <p:nvPr>
            <p:ph type="body" sz="quarter" idx="11" hasCustomPrompt="1"/>
          </p:nvPr>
        </p:nvSpPr>
        <p:spPr>
          <a:xfrm>
            <a:off x="5181600" y="1669052"/>
            <a:ext cx="5562600" cy="555448"/>
          </a:xfrm>
          <a:prstGeom prst="rect">
            <a:avLst/>
          </a:prstGeom>
        </p:spPr>
        <p:txBody>
          <a:bodyPr anchor="ct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insert text</a:t>
            </a:r>
          </a:p>
        </p:txBody>
      </p:sp>
      <p:sp>
        <p:nvSpPr>
          <p:cNvPr id="7" name="Text Placeholder 7">
            <a:extLst>
              <a:ext uri="{FF2B5EF4-FFF2-40B4-BE49-F238E27FC236}">
                <a16:creationId xmlns:a16="http://schemas.microsoft.com/office/drawing/2014/main" id="{279FD77C-BB56-44E3-A115-D44F4B8D409C}"/>
              </a:ext>
            </a:extLst>
          </p:cNvPr>
          <p:cNvSpPr>
            <a:spLocks noGrp="1"/>
          </p:cNvSpPr>
          <p:nvPr>
            <p:ph type="body" sz="quarter" idx="12" hasCustomPrompt="1"/>
          </p:nvPr>
        </p:nvSpPr>
        <p:spPr>
          <a:xfrm>
            <a:off x="5181600" y="2355300"/>
            <a:ext cx="5562600" cy="555448"/>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8" name="Text Placeholder 7">
            <a:extLst>
              <a:ext uri="{FF2B5EF4-FFF2-40B4-BE49-F238E27FC236}">
                <a16:creationId xmlns:a16="http://schemas.microsoft.com/office/drawing/2014/main" id="{0AB83DF8-5D0B-4178-8475-CAD51218759F}"/>
              </a:ext>
            </a:extLst>
          </p:cNvPr>
          <p:cNvSpPr>
            <a:spLocks noGrp="1"/>
          </p:cNvSpPr>
          <p:nvPr>
            <p:ph type="body" sz="quarter" idx="13" hasCustomPrompt="1"/>
          </p:nvPr>
        </p:nvSpPr>
        <p:spPr>
          <a:xfrm>
            <a:off x="5181600" y="3035752"/>
            <a:ext cx="5562600" cy="555448"/>
          </a:xfrm>
          <a:prstGeom prst="rect">
            <a:avLst/>
          </a:prstGeom>
        </p:spPr>
        <p:txBody>
          <a:bodyPr anchor="ct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insert text</a:t>
            </a:r>
          </a:p>
        </p:txBody>
      </p:sp>
      <p:sp>
        <p:nvSpPr>
          <p:cNvPr id="9" name="Text Placeholder 7">
            <a:extLst>
              <a:ext uri="{FF2B5EF4-FFF2-40B4-BE49-F238E27FC236}">
                <a16:creationId xmlns:a16="http://schemas.microsoft.com/office/drawing/2014/main" id="{003B4C80-0512-4BB7-A9D1-FB9B9D72F3BF}"/>
              </a:ext>
            </a:extLst>
          </p:cNvPr>
          <p:cNvSpPr>
            <a:spLocks noGrp="1"/>
          </p:cNvSpPr>
          <p:nvPr>
            <p:ph type="body" sz="quarter" idx="14" hasCustomPrompt="1"/>
          </p:nvPr>
        </p:nvSpPr>
        <p:spPr>
          <a:xfrm>
            <a:off x="5181600" y="3719102"/>
            <a:ext cx="5562600" cy="555448"/>
          </a:xfrm>
          <a:prstGeom prst="rect">
            <a:avLst/>
          </a:prstGeom>
        </p:spPr>
        <p:txBody>
          <a:bodyPr anchor="ct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insert text</a:t>
            </a:r>
          </a:p>
        </p:txBody>
      </p:sp>
      <p:sp>
        <p:nvSpPr>
          <p:cNvPr id="10" name="Text Placeholder 7">
            <a:extLst>
              <a:ext uri="{FF2B5EF4-FFF2-40B4-BE49-F238E27FC236}">
                <a16:creationId xmlns:a16="http://schemas.microsoft.com/office/drawing/2014/main" id="{DEB18B61-E8D0-4414-9FE3-2042B436845D}"/>
              </a:ext>
            </a:extLst>
          </p:cNvPr>
          <p:cNvSpPr>
            <a:spLocks noGrp="1"/>
          </p:cNvSpPr>
          <p:nvPr>
            <p:ph type="body" sz="quarter" idx="15" hasCustomPrompt="1"/>
          </p:nvPr>
        </p:nvSpPr>
        <p:spPr>
          <a:xfrm>
            <a:off x="5181600" y="4402452"/>
            <a:ext cx="5562600" cy="555448"/>
          </a:xfrm>
          <a:prstGeom prst="rect">
            <a:avLst/>
          </a:prstGeom>
        </p:spPr>
        <p:txBody>
          <a:bodyPr anchor="ct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insert text</a:t>
            </a:r>
          </a:p>
        </p:txBody>
      </p:sp>
      <p:sp>
        <p:nvSpPr>
          <p:cNvPr id="11" name="Text Placeholder 7">
            <a:extLst>
              <a:ext uri="{FF2B5EF4-FFF2-40B4-BE49-F238E27FC236}">
                <a16:creationId xmlns:a16="http://schemas.microsoft.com/office/drawing/2014/main" id="{07EA0703-5FDD-4D8B-BDC8-FE674C5C6E21}"/>
              </a:ext>
            </a:extLst>
          </p:cNvPr>
          <p:cNvSpPr>
            <a:spLocks noGrp="1"/>
          </p:cNvSpPr>
          <p:nvPr>
            <p:ph type="body" sz="quarter" idx="16" hasCustomPrompt="1"/>
          </p:nvPr>
        </p:nvSpPr>
        <p:spPr>
          <a:xfrm>
            <a:off x="5181600" y="5090196"/>
            <a:ext cx="5562600" cy="555448"/>
          </a:xfrm>
          <a:prstGeom prst="rect">
            <a:avLst/>
          </a:prstGeom>
        </p:spPr>
        <p:txBody>
          <a:bodyPr anchor="ct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insert text</a:t>
            </a:r>
          </a:p>
        </p:txBody>
      </p:sp>
      <p:sp>
        <p:nvSpPr>
          <p:cNvPr id="12" name="Text Placeholder 7">
            <a:extLst>
              <a:ext uri="{FF2B5EF4-FFF2-40B4-BE49-F238E27FC236}">
                <a16:creationId xmlns:a16="http://schemas.microsoft.com/office/drawing/2014/main" id="{C064F9FB-7DC0-403B-9847-35464F1DCE0F}"/>
              </a:ext>
            </a:extLst>
          </p:cNvPr>
          <p:cNvSpPr>
            <a:spLocks noGrp="1"/>
          </p:cNvSpPr>
          <p:nvPr>
            <p:ph type="body" sz="quarter" idx="17" hasCustomPrompt="1"/>
          </p:nvPr>
        </p:nvSpPr>
        <p:spPr>
          <a:xfrm>
            <a:off x="5181600" y="5769152"/>
            <a:ext cx="5562600" cy="555448"/>
          </a:xfrm>
          <a:prstGeom prst="rect">
            <a:avLst/>
          </a:prstGeom>
        </p:spPr>
        <p:txBody>
          <a:bodyPr anchor="ct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insert text</a:t>
            </a:r>
          </a:p>
        </p:txBody>
      </p:sp>
    </p:spTree>
    <p:extLst>
      <p:ext uri="{BB962C8B-B14F-4D97-AF65-F5344CB8AC3E}">
        <p14:creationId xmlns:p14="http://schemas.microsoft.com/office/powerpoint/2010/main" val="2469318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C4695C-BC1B-4C75-951C-93136C6F292C}"/>
              </a:ext>
            </a:extLst>
          </p:cNvPr>
          <p:cNvSpPr>
            <a:spLocks noGrp="1"/>
          </p:cNvSpPr>
          <p:nvPr>
            <p:ph type="title" hasCustomPrompt="1"/>
          </p:nvPr>
        </p:nvSpPr>
        <p:spPr/>
        <p:txBody>
          <a:bodyPr/>
          <a:lstStyle>
            <a:lvl1pPr>
              <a:defRPr/>
            </a:lvl1pPr>
          </a:lstStyle>
          <a:p>
            <a:r>
              <a:rPr lang="en-US" noProof="0"/>
              <a:t>Modifiez le style du titre</a:t>
            </a:r>
          </a:p>
        </p:txBody>
      </p:sp>
      <p:sp>
        <p:nvSpPr>
          <p:cNvPr id="14" name="Freeform 27">
            <a:extLst>
              <a:ext uri="{FF2B5EF4-FFF2-40B4-BE49-F238E27FC236}">
                <a16:creationId xmlns:a16="http://schemas.microsoft.com/office/drawing/2014/main" id="{E9584E4F-0ADE-4C23-8FE0-EF70FE5053E9}"/>
              </a:ext>
            </a:extLst>
          </p:cNvPr>
          <p:cNvSpPr/>
          <p:nvPr userDrawn="1"/>
        </p:nvSpPr>
        <p:spPr>
          <a:xfrm>
            <a:off x="7631598" y="0"/>
            <a:ext cx="4560403" cy="6858001"/>
          </a:xfrm>
          <a:custGeom>
            <a:avLst/>
            <a:gdLst>
              <a:gd name="connsiteX0" fmla="*/ 3889339 w 4560403"/>
              <a:gd name="connsiteY0" fmla="*/ 0 h 6858001"/>
              <a:gd name="connsiteX1" fmla="*/ 4560403 w 4560403"/>
              <a:gd name="connsiteY1" fmla="*/ 0 h 6858001"/>
              <a:gd name="connsiteX2" fmla="*/ 4560403 w 4560403"/>
              <a:gd name="connsiteY2" fmla="*/ 6858001 h 6858001"/>
              <a:gd name="connsiteX3" fmla="*/ 797256 w 4560403"/>
              <a:gd name="connsiteY3" fmla="*/ 6858001 h 6858001"/>
              <a:gd name="connsiteX4" fmla="*/ 788343 w 4560403"/>
              <a:gd name="connsiteY4" fmla="*/ 6827268 h 6858001"/>
              <a:gd name="connsiteX5" fmla="*/ 116308 w 4560403"/>
              <a:gd name="connsiteY5" fmla="*/ 4510048 h 6858001"/>
              <a:gd name="connsiteX6" fmla="*/ 1654161 w 4560403"/>
              <a:gd name="connsiteY6" fmla="*/ 1075400 h 6858001"/>
              <a:gd name="connsiteX7" fmla="*/ 3880655 w 4560403"/>
              <a:gd name="connsiteY7" fmla="*/ 4178 h 6858001"/>
              <a:gd name="connsiteX8" fmla="*/ 3889339 w 4560403"/>
              <a:gd name="connsiteY8"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0403" h="6858001">
                <a:moveTo>
                  <a:pt x="3889339" y="0"/>
                </a:moveTo>
                <a:lnTo>
                  <a:pt x="4560403" y="0"/>
                </a:lnTo>
                <a:lnTo>
                  <a:pt x="4560403" y="6858001"/>
                </a:lnTo>
                <a:lnTo>
                  <a:pt x="797256" y="6858001"/>
                </a:lnTo>
                <a:lnTo>
                  <a:pt x="788343" y="6827268"/>
                </a:lnTo>
                <a:cubicBezTo>
                  <a:pt x="116308" y="4510048"/>
                  <a:pt x="116308" y="4510048"/>
                  <a:pt x="116308" y="4510048"/>
                </a:cubicBezTo>
                <a:cubicBezTo>
                  <a:pt x="-280530" y="3141724"/>
                  <a:pt x="364088" y="1689508"/>
                  <a:pt x="1654161" y="1075400"/>
                </a:cubicBezTo>
                <a:cubicBezTo>
                  <a:pt x="2768462" y="539282"/>
                  <a:pt x="3456195" y="208397"/>
                  <a:pt x="3880655" y="4178"/>
                </a:cubicBezTo>
                <a:lnTo>
                  <a:pt x="388933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pic>
        <p:nvPicPr>
          <p:cNvPr id="15" name="Picture 26">
            <a:extLst>
              <a:ext uri="{FF2B5EF4-FFF2-40B4-BE49-F238E27FC236}">
                <a16:creationId xmlns:a16="http://schemas.microsoft.com/office/drawing/2014/main" id="{946E4B4C-4491-45FC-B5B9-188443D8B49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85370" y="1654230"/>
            <a:ext cx="7363358" cy="4787097"/>
          </a:xfrm>
          <a:prstGeom prst="rect">
            <a:avLst/>
          </a:prstGeom>
        </p:spPr>
      </p:pic>
      <p:sp>
        <p:nvSpPr>
          <p:cNvPr id="4" name="Espace réservé du texte 3">
            <a:extLst>
              <a:ext uri="{FF2B5EF4-FFF2-40B4-BE49-F238E27FC236}">
                <a16:creationId xmlns:a16="http://schemas.microsoft.com/office/drawing/2014/main" id="{0F17F101-671D-44BF-9829-7BAFFDE71C71}"/>
              </a:ext>
            </a:extLst>
          </p:cNvPr>
          <p:cNvSpPr>
            <a:spLocks noGrp="1"/>
          </p:cNvSpPr>
          <p:nvPr>
            <p:ph type="body" sz="quarter" idx="16" hasCustomPrompt="1"/>
          </p:nvPr>
        </p:nvSpPr>
        <p:spPr>
          <a:xfrm>
            <a:off x="1524521" y="2596988"/>
            <a:ext cx="3635375" cy="569979"/>
          </a:xfrm>
        </p:spPr>
        <p:txBody>
          <a:bodyPr/>
          <a:lstStyle>
            <a:lvl1pPr marL="0" indent="0">
              <a:buFont typeface="Arial" panose="020B0604020202020204" pitchFamily="34" charset="0"/>
              <a:buNone/>
              <a:defRPr/>
            </a:lvl1pPr>
            <a:lvl2pPr marL="158750" indent="0">
              <a:buNone/>
              <a:defRPr/>
            </a:lvl2pPr>
          </a:lstStyle>
          <a:p>
            <a:pPr lvl="0"/>
            <a:r>
              <a:rPr lang="en-US" noProof="0"/>
              <a:t>Click to insert text</a:t>
            </a:r>
          </a:p>
        </p:txBody>
      </p:sp>
      <p:sp>
        <p:nvSpPr>
          <p:cNvPr id="22" name="Espace réservé du texte 3">
            <a:extLst>
              <a:ext uri="{FF2B5EF4-FFF2-40B4-BE49-F238E27FC236}">
                <a16:creationId xmlns:a16="http://schemas.microsoft.com/office/drawing/2014/main" id="{8E01D584-7E36-43C9-8FA9-410B82033F66}"/>
              </a:ext>
            </a:extLst>
          </p:cNvPr>
          <p:cNvSpPr>
            <a:spLocks noGrp="1"/>
          </p:cNvSpPr>
          <p:nvPr>
            <p:ph type="body" sz="quarter" idx="17" hasCustomPrompt="1"/>
          </p:nvPr>
        </p:nvSpPr>
        <p:spPr>
          <a:xfrm>
            <a:off x="1524521" y="4642411"/>
            <a:ext cx="3635375" cy="569979"/>
          </a:xfrm>
        </p:spPr>
        <p:txBody>
          <a:bodyPr/>
          <a:lstStyle>
            <a:lvl1pPr>
              <a:defRPr/>
            </a:lvl1pPr>
            <a:lvl2pPr marL="158750" indent="0">
              <a:buNone/>
              <a:defRPr/>
            </a:lvl2pPr>
          </a:lstStyle>
          <a:p>
            <a:pPr lvl="0"/>
            <a:r>
              <a:rPr lang="en-US" noProof="0"/>
              <a:t>Click to insert text</a:t>
            </a:r>
          </a:p>
        </p:txBody>
      </p:sp>
      <p:sp>
        <p:nvSpPr>
          <p:cNvPr id="23" name="Espace réservé du texte 3">
            <a:extLst>
              <a:ext uri="{FF2B5EF4-FFF2-40B4-BE49-F238E27FC236}">
                <a16:creationId xmlns:a16="http://schemas.microsoft.com/office/drawing/2014/main" id="{6C7F4F01-56A1-4828-81C9-CF7C729FA6C2}"/>
              </a:ext>
            </a:extLst>
          </p:cNvPr>
          <p:cNvSpPr>
            <a:spLocks noGrp="1"/>
          </p:cNvSpPr>
          <p:nvPr>
            <p:ph type="body" sz="quarter" idx="18" hasCustomPrompt="1"/>
          </p:nvPr>
        </p:nvSpPr>
        <p:spPr>
          <a:xfrm>
            <a:off x="1524521" y="3619699"/>
            <a:ext cx="3635375" cy="569979"/>
          </a:xfrm>
        </p:spPr>
        <p:txBody>
          <a:bodyPr/>
          <a:lstStyle>
            <a:lvl1pPr>
              <a:defRPr/>
            </a:lvl1pPr>
            <a:lvl2pPr marL="158750" indent="0">
              <a:buNone/>
              <a:defRPr/>
            </a:lvl2pPr>
          </a:lstStyle>
          <a:p>
            <a:pPr lvl="0"/>
            <a:r>
              <a:rPr lang="en-US" noProof="0"/>
              <a:t>Click to insert text</a:t>
            </a:r>
          </a:p>
        </p:txBody>
      </p:sp>
    </p:spTree>
    <p:extLst>
      <p:ext uri="{BB962C8B-B14F-4D97-AF65-F5344CB8AC3E}">
        <p14:creationId xmlns:p14="http://schemas.microsoft.com/office/powerpoint/2010/main" val="2592202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s with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C4695C-BC1B-4C75-951C-93136C6F292C}"/>
              </a:ext>
            </a:extLst>
          </p:cNvPr>
          <p:cNvSpPr>
            <a:spLocks noGrp="1"/>
          </p:cNvSpPr>
          <p:nvPr>
            <p:ph type="title" hasCustomPrompt="1"/>
          </p:nvPr>
        </p:nvSpPr>
        <p:spPr/>
        <p:txBody>
          <a:bodyPr/>
          <a:lstStyle/>
          <a:p>
            <a:r>
              <a:rPr lang="en-US" noProof="0"/>
              <a:t>Modifiez le style du titre</a:t>
            </a:r>
          </a:p>
        </p:txBody>
      </p:sp>
      <p:grpSp>
        <p:nvGrpSpPr>
          <p:cNvPr id="3" name="Group 30">
            <a:extLst>
              <a:ext uri="{FF2B5EF4-FFF2-40B4-BE49-F238E27FC236}">
                <a16:creationId xmlns:a16="http://schemas.microsoft.com/office/drawing/2014/main" id="{3AD05034-F310-45B7-8D19-09304BA71383}"/>
              </a:ext>
            </a:extLst>
          </p:cNvPr>
          <p:cNvGrpSpPr/>
          <p:nvPr userDrawn="1"/>
        </p:nvGrpSpPr>
        <p:grpSpPr>
          <a:xfrm>
            <a:off x="407988" y="2118167"/>
            <a:ext cx="11376025" cy="2683397"/>
            <a:chOff x="407988" y="3962400"/>
            <a:chExt cx="11124255" cy="2286000"/>
          </a:xfrm>
          <a:solidFill>
            <a:schemeClr val="bg2"/>
          </a:solidFill>
        </p:grpSpPr>
        <p:sp>
          <p:nvSpPr>
            <p:cNvPr id="4" name="Rectangle 3">
              <a:extLst>
                <a:ext uri="{FF2B5EF4-FFF2-40B4-BE49-F238E27FC236}">
                  <a16:creationId xmlns:a16="http://schemas.microsoft.com/office/drawing/2014/main" id="{809907B1-2DDA-4C79-9303-709C80FCE3BF}"/>
                </a:ext>
              </a:extLst>
            </p:cNvPr>
            <p:cNvSpPr/>
            <p:nvPr userDrawn="1"/>
          </p:nvSpPr>
          <p:spPr>
            <a:xfrm>
              <a:off x="407988" y="3962400"/>
              <a:ext cx="3554412" cy="228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 name="Rectangle 4">
              <a:extLst>
                <a:ext uri="{FF2B5EF4-FFF2-40B4-BE49-F238E27FC236}">
                  <a16:creationId xmlns:a16="http://schemas.microsoft.com/office/drawing/2014/main" id="{47029937-A89B-4A13-BABC-5148EB14872D}"/>
                </a:ext>
              </a:extLst>
            </p:cNvPr>
            <p:cNvSpPr/>
            <p:nvPr userDrawn="1"/>
          </p:nvSpPr>
          <p:spPr>
            <a:xfrm>
              <a:off x="4192909" y="3962400"/>
              <a:ext cx="3554412" cy="228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6" name="Rectangle 5">
              <a:extLst>
                <a:ext uri="{FF2B5EF4-FFF2-40B4-BE49-F238E27FC236}">
                  <a16:creationId xmlns:a16="http://schemas.microsoft.com/office/drawing/2014/main" id="{9A1A21F2-39C3-4114-9E53-B0BE93C7F67F}"/>
                </a:ext>
              </a:extLst>
            </p:cNvPr>
            <p:cNvSpPr/>
            <p:nvPr userDrawn="1"/>
          </p:nvSpPr>
          <p:spPr>
            <a:xfrm>
              <a:off x="7977831" y="3962400"/>
              <a:ext cx="3554412" cy="228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grpSp>
        <p:nvGrpSpPr>
          <p:cNvPr id="7" name="Group 39">
            <a:extLst>
              <a:ext uri="{FF2B5EF4-FFF2-40B4-BE49-F238E27FC236}">
                <a16:creationId xmlns:a16="http://schemas.microsoft.com/office/drawing/2014/main" id="{3567018D-EC11-4F0D-9933-FD7D9D510F50}"/>
              </a:ext>
            </a:extLst>
          </p:cNvPr>
          <p:cNvGrpSpPr/>
          <p:nvPr userDrawn="1"/>
        </p:nvGrpSpPr>
        <p:grpSpPr>
          <a:xfrm>
            <a:off x="407988" y="4379090"/>
            <a:ext cx="11376025" cy="1963838"/>
            <a:chOff x="407988" y="3962400"/>
            <a:chExt cx="11124255" cy="2286000"/>
          </a:xfrm>
        </p:grpSpPr>
        <p:sp>
          <p:nvSpPr>
            <p:cNvPr id="8" name="Rectangle 7">
              <a:extLst>
                <a:ext uri="{FF2B5EF4-FFF2-40B4-BE49-F238E27FC236}">
                  <a16:creationId xmlns:a16="http://schemas.microsoft.com/office/drawing/2014/main" id="{1ABBD763-D22C-4FF3-BC99-9119C4508435}"/>
                </a:ext>
              </a:extLst>
            </p:cNvPr>
            <p:cNvSpPr/>
            <p:nvPr userDrawn="1"/>
          </p:nvSpPr>
          <p:spPr>
            <a:xfrm>
              <a:off x="407988" y="3962400"/>
              <a:ext cx="3554412" cy="22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9" name="Rectangle 8">
              <a:extLst>
                <a:ext uri="{FF2B5EF4-FFF2-40B4-BE49-F238E27FC236}">
                  <a16:creationId xmlns:a16="http://schemas.microsoft.com/office/drawing/2014/main" id="{9F2F72E8-CA27-4A18-8391-349FFA72B186}"/>
                </a:ext>
              </a:extLst>
            </p:cNvPr>
            <p:cNvSpPr/>
            <p:nvPr userDrawn="1"/>
          </p:nvSpPr>
          <p:spPr>
            <a:xfrm>
              <a:off x="4192909" y="3962400"/>
              <a:ext cx="3554412" cy="22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0" name="Rectangle 9">
              <a:extLst>
                <a:ext uri="{FF2B5EF4-FFF2-40B4-BE49-F238E27FC236}">
                  <a16:creationId xmlns:a16="http://schemas.microsoft.com/office/drawing/2014/main" id="{C3FB0CEB-9A7E-40A5-BE2E-BF155348C7EC}"/>
                </a:ext>
              </a:extLst>
            </p:cNvPr>
            <p:cNvSpPr/>
            <p:nvPr userDrawn="1"/>
          </p:nvSpPr>
          <p:spPr>
            <a:xfrm>
              <a:off x="7977831" y="3962400"/>
              <a:ext cx="3554412" cy="228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sp>
        <p:nvSpPr>
          <p:cNvPr id="11" name="Text Placeholder 7">
            <a:extLst>
              <a:ext uri="{FF2B5EF4-FFF2-40B4-BE49-F238E27FC236}">
                <a16:creationId xmlns:a16="http://schemas.microsoft.com/office/drawing/2014/main" id="{6D2B5A32-8F44-4476-85CA-E8ACF923FC76}"/>
              </a:ext>
            </a:extLst>
          </p:cNvPr>
          <p:cNvSpPr>
            <a:spLocks noGrp="1"/>
          </p:cNvSpPr>
          <p:nvPr>
            <p:ph type="body" sz="quarter" idx="32" hasCustomPrompt="1"/>
          </p:nvPr>
        </p:nvSpPr>
        <p:spPr>
          <a:xfrm>
            <a:off x="548432" y="5121144"/>
            <a:ext cx="3373328" cy="1076456"/>
          </a:xfrm>
          <a:prstGeom prst="rect">
            <a:avLst/>
          </a:prstGeom>
        </p:spPr>
        <p:txBody>
          <a:bodyPr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12" name="Text Placeholder 7">
            <a:extLst>
              <a:ext uri="{FF2B5EF4-FFF2-40B4-BE49-F238E27FC236}">
                <a16:creationId xmlns:a16="http://schemas.microsoft.com/office/drawing/2014/main" id="{544744EB-BA7F-48CA-965B-F09F82A933C2}"/>
              </a:ext>
            </a:extLst>
          </p:cNvPr>
          <p:cNvSpPr>
            <a:spLocks noGrp="1"/>
          </p:cNvSpPr>
          <p:nvPr>
            <p:ph type="body" sz="quarter" idx="35" hasCustomPrompt="1"/>
          </p:nvPr>
        </p:nvSpPr>
        <p:spPr>
          <a:xfrm>
            <a:off x="548432" y="4717839"/>
            <a:ext cx="3373328" cy="330243"/>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1">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13" name="Text Placeholder 7">
            <a:extLst>
              <a:ext uri="{FF2B5EF4-FFF2-40B4-BE49-F238E27FC236}">
                <a16:creationId xmlns:a16="http://schemas.microsoft.com/office/drawing/2014/main" id="{7F1417AB-AE76-4CE2-9625-7FFDB1145AAF}"/>
              </a:ext>
            </a:extLst>
          </p:cNvPr>
          <p:cNvSpPr>
            <a:spLocks noGrp="1"/>
          </p:cNvSpPr>
          <p:nvPr>
            <p:ph type="body" sz="quarter" idx="36" hasCustomPrompt="1"/>
          </p:nvPr>
        </p:nvSpPr>
        <p:spPr>
          <a:xfrm>
            <a:off x="4409232" y="5121144"/>
            <a:ext cx="3373328" cy="1076456"/>
          </a:xfrm>
          <a:prstGeom prst="rect">
            <a:avLst/>
          </a:prstGeom>
        </p:spPr>
        <p:txBody>
          <a:bodyPr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14" name="Text Placeholder 7">
            <a:extLst>
              <a:ext uri="{FF2B5EF4-FFF2-40B4-BE49-F238E27FC236}">
                <a16:creationId xmlns:a16="http://schemas.microsoft.com/office/drawing/2014/main" id="{FCE3D82F-9939-4A00-863F-3701BAE58599}"/>
              </a:ext>
            </a:extLst>
          </p:cNvPr>
          <p:cNvSpPr>
            <a:spLocks noGrp="1"/>
          </p:cNvSpPr>
          <p:nvPr>
            <p:ph type="body" sz="quarter" idx="37" hasCustomPrompt="1"/>
          </p:nvPr>
        </p:nvSpPr>
        <p:spPr>
          <a:xfrm>
            <a:off x="4409232" y="4717839"/>
            <a:ext cx="3373328" cy="330243"/>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1">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15" name="Text Placeholder 7">
            <a:extLst>
              <a:ext uri="{FF2B5EF4-FFF2-40B4-BE49-F238E27FC236}">
                <a16:creationId xmlns:a16="http://schemas.microsoft.com/office/drawing/2014/main" id="{01A092DC-9BD3-4651-84E1-1B4E07135F7B}"/>
              </a:ext>
            </a:extLst>
          </p:cNvPr>
          <p:cNvSpPr>
            <a:spLocks noGrp="1"/>
          </p:cNvSpPr>
          <p:nvPr>
            <p:ph type="body" sz="quarter" idx="38" hasCustomPrompt="1"/>
          </p:nvPr>
        </p:nvSpPr>
        <p:spPr>
          <a:xfrm>
            <a:off x="8251559" y="5121144"/>
            <a:ext cx="3373328" cy="1076456"/>
          </a:xfrm>
          <a:prstGeom prst="rect">
            <a:avLst/>
          </a:prstGeom>
        </p:spPr>
        <p:txBody>
          <a:bodyPr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16" name="Text Placeholder 7">
            <a:extLst>
              <a:ext uri="{FF2B5EF4-FFF2-40B4-BE49-F238E27FC236}">
                <a16:creationId xmlns:a16="http://schemas.microsoft.com/office/drawing/2014/main" id="{48AE43DD-B62E-48D8-9D15-C0037A257E1F}"/>
              </a:ext>
            </a:extLst>
          </p:cNvPr>
          <p:cNvSpPr>
            <a:spLocks noGrp="1"/>
          </p:cNvSpPr>
          <p:nvPr>
            <p:ph type="body" sz="quarter" idx="39" hasCustomPrompt="1"/>
          </p:nvPr>
        </p:nvSpPr>
        <p:spPr>
          <a:xfrm>
            <a:off x="8251559" y="4717839"/>
            <a:ext cx="3373328" cy="330243"/>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1">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17" name="Picture Placeholder 17">
            <a:extLst>
              <a:ext uri="{FF2B5EF4-FFF2-40B4-BE49-F238E27FC236}">
                <a16:creationId xmlns:a16="http://schemas.microsoft.com/office/drawing/2014/main" id="{5FEE1530-61C4-4B4B-81F2-FD5A40A46BA4}"/>
              </a:ext>
            </a:extLst>
          </p:cNvPr>
          <p:cNvSpPr>
            <a:spLocks noGrp="1"/>
          </p:cNvSpPr>
          <p:nvPr>
            <p:ph type="pic" sz="quarter" idx="10"/>
          </p:nvPr>
        </p:nvSpPr>
        <p:spPr>
          <a:xfrm>
            <a:off x="548432" y="1412875"/>
            <a:ext cx="3333899" cy="2646635"/>
          </a:xfrm>
          <a:prstGeom prst="rect">
            <a:avLst/>
          </a:prstGeom>
          <a:noFill/>
        </p:spPr>
        <p:txBody>
          <a:bodyPr anchor="ctr"/>
          <a:lstStyle>
            <a:lvl1pPr algn="ctr">
              <a:defRPr/>
            </a:lvl1pPr>
          </a:lstStyle>
          <a:p>
            <a:endParaRPr lang="pt-PT" dirty="0"/>
          </a:p>
        </p:txBody>
      </p:sp>
      <p:sp>
        <p:nvSpPr>
          <p:cNvPr id="18" name="Picture Placeholder 17">
            <a:extLst>
              <a:ext uri="{FF2B5EF4-FFF2-40B4-BE49-F238E27FC236}">
                <a16:creationId xmlns:a16="http://schemas.microsoft.com/office/drawing/2014/main" id="{D93A65F3-998A-4A22-A684-012E81257B36}"/>
              </a:ext>
            </a:extLst>
          </p:cNvPr>
          <p:cNvSpPr>
            <a:spLocks noGrp="1"/>
          </p:cNvSpPr>
          <p:nvPr>
            <p:ph type="pic" sz="quarter" idx="40"/>
          </p:nvPr>
        </p:nvSpPr>
        <p:spPr>
          <a:xfrm>
            <a:off x="4429552" y="1412875"/>
            <a:ext cx="3333899" cy="2646635"/>
          </a:xfrm>
          <a:prstGeom prst="rect">
            <a:avLst/>
          </a:prstGeom>
          <a:noFill/>
        </p:spPr>
        <p:txBody>
          <a:bodyPr anchor="ctr"/>
          <a:lstStyle>
            <a:lvl1pPr algn="ctr">
              <a:defRPr/>
            </a:lvl1pPr>
          </a:lstStyle>
          <a:p>
            <a:endParaRPr lang="pt-PT" dirty="0"/>
          </a:p>
        </p:txBody>
      </p:sp>
      <p:sp>
        <p:nvSpPr>
          <p:cNvPr id="19" name="Picture Placeholder 17">
            <a:extLst>
              <a:ext uri="{FF2B5EF4-FFF2-40B4-BE49-F238E27FC236}">
                <a16:creationId xmlns:a16="http://schemas.microsoft.com/office/drawing/2014/main" id="{8394D322-7683-4BFC-9539-9D0CF62CF6B4}"/>
              </a:ext>
            </a:extLst>
          </p:cNvPr>
          <p:cNvSpPr>
            <a:spLocks noGrp="1"/>
          </p:cNvSpPr>
          <p:nvPr>
            <p:ph type="pic" sz="quarter" idx="41"/>
          </p:nvPr>
        </p:nvSpPr>
        <p:spPr>
          <a:xfrm>
            <a:off x="8290352" y="1412875"/>
            <a:ext cx="3333899" cy="2646635"/>
          </a:xfrm>
          <a:prstGeom prst="rect">
            <a:avLst/>
          </a:prstGeom>
          <a:noFill/>
        </p:spPr>
        <p:txBody>
          <a:bodyPr anchor="ctr"/>
          <a:lstStyle>
            <a:lvl1pPr algn="ctr">
              <a:defRPr/>
            </a:lvl1pPr>
          </a:lstStyle>
          <a:p>
            <a:endParaRPr lang="pt-PT" dirty="0"/>
          </a:p>
        </p:txBody>
      </p:sp>
    </p:spTree>
    <p:extLst>
      <p:ext uri="{BB962C8B-B14F-4D97-AF65-F5344CB8AC3E}">
        <p14:creationId xmlns:p14="http://schemas.microsoft.com/office/powerpoint/2010/main" val="4048401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shape 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C4695C-BC1B-4C75-951C-93136C6F292C}"/>
              </a:ext>
            </a:extLst>
          </p:cNvPr>
          <p:cNvSpPr>
            <a:spLocks noGrp="1"/>
          </p:cNvSpPr>
          <p:nvPr>
            <p:ph type="title" hasCustomPrompt="1"/>
          </p:nvPr>
        </p:nvSpPr>
        <p:spPr/>
        <p:txBody>
          <a:bodyPr/>
          <a:lstStyle>
            <a:lvl1pPr>
              <a:defRPr/>
            </a:lvl1pPr>
          </a:lstStyle>
          <a:p>
            <a:r>
              <a:rPr lang="en-US" noProof="0" dirty="0" err="1"/>
              <a:t>Modifiez</a:t>
            </a:r>
            <a:r>
              <a:rPr lang="en-US" noProof="0" dirty="0"/>
              <a:t> le style du </a:t>
            </a:r>
            <a:r>
              <a:rPr lang="en-US" noProof="0" dirty="0" err="1"/>
              <a:t>titre</a:t>
            </a:r>
            <a:endParaRPr lang="en-US" noProof="0" dirty="0"/>
          </a:p>
        </p:txBody>
      </p:sp>
      <p:sp>
        <p:nvSpPr>
          <p:cNvPr id="3" name="Rectangle 2">
            <a:extLst>
              <a:ext uri="{FF2B5EF4-FFF2-40B4-BE49-F238E27FC236}">
                <a16:creationId xmlns:a16="http://schemas.microsoft.com/office/drawing/2014/main" id="{010FC173-D5A4-47FF-A00D-C4CFE4BFCDBD}"/>
              </a:ext>
            </a:extLst>
          </p:cNvPr>
          <p:cNvSpPr/>
          <p:nvPr userDrawn="1"/>
        </p:nvSpPr>
        <p:spPr>
          <a:xfrm>
            <a:off x="0" y="3886200"/>
            <a:ext cx="11836400" cy="25761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 name="Freeform 24">
            <a:extLst>
              <a:ext uri="{FF2B5EF4-FFF2-40B4-BE49-F238E27FC236}">
                <a16:creationId xmlns:a16="http://schemas.microsoft.com/office/drawing/2014/main" id="{860544D0-DF78-4388-BA43-17214CFB13D5}"/>
              </a:ext>
            </a:extLst>
          </p:cNvPr>
          <p:cNvSpPr/>
          <p:nvPr userDrawn="1"/>
        </p:nvSpPr>
        <p:spPr>
          <a:xfrm>
            <a:off x="5120014" y="1680518"/>
            <a:ext cx="7071986" cy="5177482"/>
          </a:xfrm>
          <a:custGeom>
            <a:avLst/>
            <a:gdLst>
              <a:gd name="connsiteX0" fmla="*/ 7071986 w 7071986"/>
              <a:gd name="connsiteY0" fmla="*/ 0 h 5177482"/>
              <a:gd name="connsiteX1" fmla="*/ 7071986 w 7071986"/>
              <a:gd name="connsiteY1" fmla="*/ 5177482 h 5177482"/>
              <a:gd name="connsiteX2" fmla="*/ 418101 w 7071986"/>
              <a:gd name="connsiteY2" fmla="*/ 5177482 h 5177482"/>
              <a:gd name="connsiteX3" fmla="*/ 364654 w 7071986"/>
              <a:gd name="connsiteY3" fmla="*/ 4968325 h 5177482"/>
              <a:gd name="connsiteX4" fmla="*/ 0 w 7071986"/>
              <a:gd name="connsiteY4" fmla="*/ 3541321 h 5177482"/>
              <a:gd name="connsiteX5" fmla="*/ 3728314 w 7071986"/>
              <a:gd name="connsiteY5" fmla="*/ 1575222 h 5177482"/>
              <a:gd name="connsiteX6" fmla="*/ 7065199 w 7071986"/>
              <a:gd name="connsiteY6" fmla="*/ 3119 h 5177482"/>
              <a:gd name="connsiteX7" fmla="*/ 7071986 w 7071986"/>
              <a:gd name="connsiteY7" fmla="*/ 0 h 517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71986" h="5177482">
                <a:moveTo>
                  <a:pt x="7071986" y="0"/>
                </a:moveTo>
                <a:lnTo>
                  <a:pt x="7071986" y="5177482"/>
                </a:lnTo>
                <a:lnTo>
                  <a:pt x="418101" y="5177482"/>
                </a:lnTo>
                <a:lnTo>
                  <a:pt x="364654" y="4968325"/>
                </a:lnTo>
                <a:cubicBezTo>
                  <a:pt x="0" y="3541321"/>
                  <a:pt x="0" y="3541321"/>
                  <a:pt x="0" y="3541321"/>
                </a:cubicBezTo>
                <a:cubicBezTo>
                  <a:pt x="1109586" y="2904634"/>
                  <a:pt x="2352357" y="2249268"/>
                  <a:pt x="3728314" y="1575222"/>
                </a:cubicBezTo>
                <a:cubicBezTo>
                  <a:pt x="4522805" y="1180753"/>
                  <a:pt x="6066379" y="462615"/>
                  <a:pt x="7065199" y="3119"/>
                </a:cubicBezTo>
                <a:lnTo>
                  <a:pt x="707198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6" name="Text Placeholder 7">
            <a:extLst>
              <a:ext uri="{FF2B5EF4-FFF2-40B4-BE49-F238E27FC236}">
                <a16:creationId xmlns:a16="http://schemas.microsoft.com/office/drawing/2014/main" id="{4A06A14D-1F42-4838-8E8B-B3B587916CA0}"/>
              </a:ext>
            </a:extLst>
          </p:cNvPr>
          <p:cNvSpPr>
            <a:spLocks noGrp="1"/>
          </p:cNvSpPr>
          <p:nvPr>
            <p:ph type="body" sz="quarter" idx="32" hasCustomPrompt="1"/>
          </p:nvPr>
        </p:nvSpPr>
        <p:spPr>
          <a:xfrm>
            <a:off x="407988" y="4083602"/>
            <a:ext cx="5183956" cy="2170410"/>
          </a:xfrm>
          <a:prstGeom prst="rect">
            <a:avLst/>
          </a:prstGeom>
        </p:spPr>
        <p:txBody>
          <a:bodyPr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2"/>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7" name="Picture Placeholder 17">
            <a:extLst>
              <a:ext uri="{FF2B5EF4-FFF2-40B4-BE49-F238E27FC236}">
                <a16:creationId xmlns:a16="http://schemas.microsoft.com/office/drawing/2014/main" id="{A708578C-F100-4A9D-8F51-C326B77B33A1}"/>
              </a:ext>
            </a:extLst>
          </p:cNvPr>
          <p:cNvSpPr>
            <a:spLocks noGrp="1"/>
          </p:cNvSpPr>
          <p:nvPr>
            <p:ph type="pic" sz="quarter" idx="33"/>
          </p:nvPr>
        </p:nvSpPr>
        <p:spPr>
          <a:xfrm>
            <a:off x="5789520" y="1440000"/>
            <a:ext cx="6402479" cy="5081897"/>
          </a:xfrm>
          <a:prstGeom prst="rect">
            <a:avLst/>
          </a:prstGeom>
          <a:noFill/>
        </p:spPr>
        <p:txBody>
          <a:bodyPr anchor="ctr"/>
          <a:lstStyle>
            <a:lvl1pPr algn="ctr">
              <a:defRPr/>
            </a:lvl1pPr>
          </a:lstStyle>
          <a:p>
            <a:endParaRPr lang="pt-PT" dirty="0"/>
          </a:p>
        </p:txBody>
      </p:sp>
      <p:sp>
        <p:nvSpPr>
          <p:cNvPr id="10" name="Espace réservé du texte 9">
            <a:extLst>
              <a:ext uri="{FF2B5EF4-FFF2-40B4-BE49-F238E27FC236}">
                <a16:creationId xmlns:a16="http://schemas.microsoft.com/office/drawing/2014/main" id="{A279CB84-9791-4B1C-BF97-50ECE105793C}"/>
              </a:ext>
            </a:extLst>
          </p:cNvPr>
          <p:cNvSpPr>
            <a:spLocks noGrp="1"/>
          </p:cNvSpPr>
          <p:nvPr>
            <p:ph type="body" sz="quarter" idx="35" hasCustomPrompt="1"/>
          </p:nvPr>
        </p:nvSpPr>
        <p:spPr>
          <a:xfrm>
            <a:off x="414158" y="1431145"/>
            <a:ext cx="5832475" cy="2118952"/>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Tree>
    <p:extLst>
      <p:ext uri="{BB962C8B-B14F-4D97-AF65-F5344CB8AC3E}">
        <p14:creationId xmlns:p14="http://schemas.microsoft.com/office/powerpoint/2010/main" val="3674011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3.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6D0EEC-80D3-466E-BAB2-60D38A71FF0A}"/>
              </a:ext>
            </a:extLst>
          </p:cNvPr>
          <p:cNvSpPr>
            <a:spLocks noGrp="1"/>
          </p:cNvSpPr>
          <p:nvPr>
            <p:ph type="title"/>
          </p:nvPr>
        </p:nvSpPr>
        <p:spPr>
          <a:xfrm>
            <a:off x="395999" y="396000"/>
            <a:ext cx="11520000" cy="864000"/>
          </a:xfrm>
          <a:prstGeom prst="rect">
            <a:avLst/>
          </a:prstGeom>
        </p:spPr>
        <p:txBody>
          <a:bodyPr vert="horz" lIns="0" tIns="0" rIns="0" bIns="0" rtlCol="0" anchor="t">
            <a:normAutofit/>
          </a:bodyPr>
          <a:lstStyle/>
          <a:p>
            <a:r>
              <a:rPr lang="en-US" noProof="0" dirty="0"/>
              <a:t>Click to edit Master title style</a:t>
            </a:r>
          </a:p>
        </p:txBody>
      </p:sp>
      <p:sp>
        <p:nvSpPr>
          <p:cNvPr id="3" name="Espace réservé du texte 2">
            <a:extLst>
              <a:ext uri="{FF2B5EF4-FFF2-40B4-BE49-F238E27FC236}">
                <a16:creationId xmlns:a16="http://schemas.microsoft.com/office/drawing/2014/main" id="{CB99954D-20DC-4C08-8C6C-5DA7933E73D6}"/>
              </a:ext>
            </a:extLst>
          </p:cNvPr>
          <p:cNvSpPr>
            <a:spLocks noGrp="1"/>
          </p:cNvSpPr>
          <p:nvPr>
            <p:ph type="body" idx="1"/>
          </p:nvPr>
        </p:nvSpPr>
        <p:spPr>
          <a:xfrm>
            <a:off x="396000" y="1440000"/>
            <a:ext cx="11520487" cy="4932000"/>
          </a:xfrm>
          <a:prstGeom prst="rect">
            <a:avLst/>
          </a:prstGeom>
        </p:spPr>
        <p:txBody>
          <a:bodyPr vert="horz" lIns="0" tIns="0" rIns="0" bIns="0" rtlCol="0">
            <a:noAutofit/>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grpSp>
        <p:nvGrpSpPr>
          <p:cNvPr id="11" name="Group 2">
            <a:extLst>
              <a:ext uri="{FF2B5EF4-FFF2-40B4-BE49-F238E27FC236}">
                <a16:creationId xmlns:a16="http://schemas.microsoft.com/office/drawing/2014/main" id="{E90ED533-C498-4431-8D8F-7F56729917F0}"/>
              </a:ext>
            </a:extLst>
          </p:cNvPr>
          <p:cNvGrpSpPr/>
          <p:nvPr userDrawn="1"/>
        </p:nvGrpSpPr>
        <p:grpSpPr>
          <a:xfrm rot="5400000">
            <a:off x="11885731" y="885110"/>
            <a:ext cx="1723717" cy="344332"/>
            <a:chOff x="12496801" y="706628"/>
            <a:chExt cx="2975350" cy="594360"/>
          </a:xfrm>
        </p:grpSpPr>
        <p:sp>
          <p:nvSpPr>
            <p:cNvPr id="12" name="Rectangle 11">
              <a:extLst>
                <a:ext uri="{FF2B5EF4-FFF2-40B4-BE49-F238E27FC236}">
                  <a16:creationId xmlns:a16="http://schemas.microsoft.com/office/drawing/2014/main" id="{EEBEA5A1-AAB6-4DD8-B0D6-B0227842B2D9}"/>
                </a:ext>
              </a:extLst>
            </p:cNvPr>
            <p:cNvSpPr/>
            <p:nvPr userDrawn="1"/>
          </p:nvSpPr>
          <p:spPr>
            <a:xfrm>
              <a:off x="12496801" y="706628"/>
              <a:ext cx="595070" cy="594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13" name="Rectangle 12">
              <a:extLst>
                <a:ext uri="{FF2B5EF4-FFF2-40B4-BE49-F238E27FC236}">
                  <a16:creationId xmlns:a16="http://schemas.microsoft.com/office/drawing/2014/main" id="{F07A262C-5E76-4786-ABCB-D2549BAED5D7}"/>
                </a:ext>
              </a:extLst>
            </p:cNvPr>
            <p:cNvSpPr/>
            <p:nvPr userDrawn="1"/>
          </p:nvSpPr>
          <p:spPr>
            <a:xfrm>
              <a:off x="13091871" y="706628"/>
              <a:ext cx="595070" cy="594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14" name="Rectangle 13">
              <a:extLst>
                <a:ext uri="{FF2B5EF4-FFF2-40B4-BE49-F238E27FC236}">
                  <a16:creationId xmlns:a16="http://schemas.microsoft.com/office/drawing/2014/main" id="{F7EB06D7-5EA9-4CA9-A609-E728AAEAD5AB}"/>
                </a:ext>
              </a:extLst>
            </p:cNvPr>
            <p:cNvSpPr/>
            <p:nvPr userDrawn="1"/>
          </p:nvSpPr>
          <p:spPr>
            <a:xfrm>
              <a:off x="13686941" y="706628"/>
              <a:ext cx="595070" cy="594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15" name="Rectangle 14">
              <a:extLst>
                <a:ext uri="{FF2B5EF4-FFF2-40B4-BE49-F238E27FC236}">
                  <a16:creationId xmlns:a16="http://schemas.microsoft.com/office/drawing/2014/main" id="{0DAC361D-C2ED-486D-AB7B-1EC026E37E99}"/>
                </a:ext>
              </a:extLst>
            </p:cNvPr>
            <p:cNvSpPr/>
            <p:nvPr userDrawn="1"/>
          </p:nvSpPr>
          <p:spPr>
            <a:xfrm>
              <a:off x="14282011" y="706628"/>
              <a:ext cx="595070" cy="5943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16" name="Rectangle 15">
              <a:extLst>
                <a:ext uri="{FF2B5EF4-FFF2-40B4-BE49-F238E27FC236}">
                  <a16:creationId xmlns:a16="http://schemas.microsoft.com/office/drawing/2014/main" id="{72369918-A613-4E1B-B84B-51345369A21D}"/>
                </a:ext>
              </a:extLst>
            </p:cNvPr>
            <p:cNvSpPr/>
            <p:nvPr userDrawn="1"/>
          </p:nvSpPr>
          <p:spPr>
            <a:xfrm>
              <a:off x="14877081" y="706628"/>
              <a:ext cx="595070" cy="5943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grpSp>
      <p:grpSp>
        <p:nvGrpSpPr>
          <p:cNvPr id="17" name="Group 63">
            <a:extLst>
              <a:ext uri="{FF2B5EF4-FFF2-40B4-BE49-F238E27FC236}">
                <a16:creationId xmlns:a16="http://schemas.microsoft.com/office/drawing/2014/main" id="{5C6767F2-9661-427A-B01D-5101E04AB9DA}"/>
              </a:ext>
            </a:extLst>
          </p:cNvPr>
          <p:cNvGrpSpPr/>
          <p:nvPr userDrawn="1"/>
        </p:nvGrpSpPr>
        <p:grpSpPr>
          <a:xfrm>
            <a:off x="12575423" y="2015626"/>
            <a:ext cx="347472" cy="4821246"/>
            <a:chOff x="12575423" y="2604463"/>
            <a:chExt cx="347472" cy="4821246"/>
          </a:xfrm>
        </p:grpSpPr>
        <p:sp>
          <p:nvSpPr>
            <p:cNvPr id="18" name="Rectangle 17">
              <a:extLst>
                <a:ext uri="{FF2B5EF4-FFF2-40B4-BE49-F238E27FC236}">
                  <a16:creationId xmlns:a16="http://schemas.microsoft.com/office/drawing/2014/main" id="{30F43C4C-44E4-49CB-8395-BE6AEA7EA706}"/>
                </a:ext>
              </a:extLst>
            </p:cNvPr>
            <p:cNvSpPr/>
            <p:nvPr userDrawn="1"/>
          </p:nvSpPr>
          <p:spPr>
            <a:xfrm>
              <a:off x="12575423" y="2604463"/>
              <a:ext cx="347472" cy="347472"/>
            </a:xfrm>
            <a:prstGeom prst="rect">
              <a:avLst/>
            </a:prstGeom>
            <a:solidFill>
              <a:srgbClr val="80B8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58738">
                <a:spcAft>
                  <a:spcPts val="400"/>
                </a:spcAft>
              </a:pPr>
              <a:endParaRPr lang="en-US" sz="600" dirty="0"/>
            </a:p>
          </p:txBody>
        </p:sp>
        <p:sp>
          <p:nvSpPr>
            <p:cNvPr id="19" name="Rectangle 18">
              <a:extLst>
                <a:ext uri="{FF2B5EF4-FFF2-40B4-BE49-F238E27FC236}">
                  <a16:creationId xmlns:a16="http://schemas.microsoft.com/office/drawing/2014/main" id="{E4BBCA92-2684-41EA-B75C-0B87EC02D3D0}"/>
                </a:ext>
              </a:extLst>
            </p:cNvPr>
            <p:cNvSpPr/>
            <p:nvPr userDrawn="1"/>
          </p:nvSpPr>
          <p:spPr>
            <a:xfrm>
              <a:off x="12575423" y="2951375"/>
              <a:ext cx="347472" cy="347472"/>
            </a:xfrm>
            <a:prstGeom prst="rect">
              <a:avLst/>
            </a:prstGeom>
            <a:solidFill>
              <a:srgbClr val="88D5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58738">
                <a:spcAft>
                  <a:spcPts val="400"/>
                </a:spcAft>
              </a:pPr>
              <a:endParaRPr lang="en-US" sz="600" dirty="0"/>
            </a:p>
          </p:txBody>
        </p:sp>
        <p:sp>
          <p:nvSpPr>
            <p:cNvPr id="20" name="Rectangle 19">
              <a:extLst>
                <a:ext uri="{FF2B5EF4-FFF2-40B4-BE49-F238E27FC236}">
                  <a16:creationId xmlns:a16="http://schemas.microsoft.com/office/drawing/2014/main" id="{EEA525FA-187D-4B48-A802-7E91B3BA1ABE}"/>
                </a:ext>
              </a:extLst>
            </p:cNvPr>
            <p:cNvSpPr/>
            <p:nvPr userDrawn="1"/>
          </p:nvSpPr>
          <p:spPr>
            <a:xfrm>
              <a:off x="12575423" y="4334164"/>
              <a:ext cx="347472" cy="347472"/>
            </a:xfrm>
            <a:prstGeom prst="rect">
              <a:avLst/>
            </a:prstGeom>
            <a:solidFill>
              <a:srgbClr val="FF63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21" name="Rectangle 20">
              <a:extLst>
                <a:ext uri="{FF2B5EF4-FFF2-40B4-BE49-F238E27FC236}">
                  <a16:creationId xmlns:a16="http://schemas.microsoft.com/office/drawing/2014/main" id="{22591F01-AF34-47BE-A195-760F9DAB5D16}"/>
                </a:ext>
              </a:extLst>
            </p:cNvPr>
            <p:cNvSpPr/>
            <p:nvPr userDrawn="1"/>
          </p:nvSpPr>
          <p:spPr>
            <a:xfrm>
              <a:off x="12575423" y="5710816"/>
              <a:ext cx="347472" cy="347472"/>
            </a:xfrm>
            <a:prstGeom prst="rect">
              <a:avLst/>
            </a:prstGeom>
            <a:solidFill>
              <a:srgbClr val="C8FF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22" name="Rectangle 21">
              <a:extLst>
                <a:ext uri="{FF2B5EF4-FFF2-40B4-BE49-F238E27FC236}">
                  <a16:creationId xmlns:a16="http://schemas.microsoft.com/office/drawing/2014/main" id="{0ACB6334-73F2-47B7-BB14-74F3838387DA}"/>
                </a:ext>
              </a:extLst>
            </p:cNvPr>
            <p:cNvSpPr/>
            <p:nvPr userDrawn="1"/>
          </p:nvSpPr>
          <p:spPr>
            <a:xfrm>
              <a:off x="12575423" y="6048324"/>
              <a:ext cx="347472" cy="347472"/>
            </a:xfrm>
            <a:prstGeom prst="rect">
              <a:avLst/>
            </a:prstGeom>
            <a:solidFill>
              <a:srgbClr val="00C3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23" name="Rectangle 22">
              <a:extLst>
                <a:ext uri="{FF2B5EF4-FFF2-40B4-BE49-F238E27FC236}">
                  <a16:creationId xmlns:a16="http://schemas.microsoft.com/office/drawing/2014/main" id="{B7FE7A3B-ABD9-4A3D-BD9E-A3F03278E59C}"/>
                </a:ext>
              </a:extLst>
            </p:cNvPr>
            <p:cNvSpPr/>
            <p:nvPr userDrawn="1"/>
          </p:nvSpPr>
          <p:spPr>
            <a:xfrm>
              <a:off x="12575423" y="7078237"/>
              <a:ext cx="347472" cy="347472"/>
            </a:xfrm>
            <a:prstGeom prst="rect">
              <a:avLst/>
            </a:prstGeom>
            <a:solidFill>
              <a:srgbClr val="1563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24" name="Rectangle 23">
              <a:extLst>
                <a:ext uri="{FF2B5EF4-FFF2-40B4-BE49-F238E27FC236}">
                  <a16:creationId xmlns:a16="http://schemas.microsoft.com/office/drawing/2014/main" id="{0BCBEB8C-B1B9-495E-B180-3E64D32514DA}"/>
                </a:ext>
              </a:extLst>
            </p:cNvPr>
            <p:cNvSpPr/>
            <p:nvPr userDrawn="1"/>
          </p:nvSpPr>
          <p:spPr>
            <a:xfrm>
              <a:off x="12575423" y="6735214"/>
              <a:ext cx="347472" cy="347472"/>
            </a:xfrm>
            <a:prstGeom prst="rect">
              <a:avLst/>
            </a:prstGeom>
            <a:solidFill>
              <a:srgbClr val="0F99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25" name="Rectangle 24">
              <a:extLst>
                <a:ext uri="{FF2B5EF4-FFF2-40B4-BE49-F238E27FC236}">
                  <a16:creationId xmlns:a16="http://schemas.microsoft.com/office/drawing/2014/main" id="{622302EA-491D-4C36-BCE0-C53381ED20D5}"/>
                </a:ext>
              </a:extLst>
            </p:cNvPr>
            <p:cNvSpPr/>
            <p:nvPr userDrawn="1"/>
          </p:nvSpPr>
          <p:spPr>
            <a:xfrm>
              <a:off x="12575423" y="6391347"/>
              <a:ext cx="347472" cy="347472"/>
            </a:xfrm>
            <a:prstGeom prst="rect">
              <a:avLst/>
            </a:prstGeom>
            <a:solidFill>
              <a:srgbClr val="01D1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26" name="Rectangle 25">
              <a:extLst>
                <a:ext uri="{FF2B5EF4-FFF2-40B4-BE49-F238E27FC236}">
                  <a16:creationId xmlns:a16="http://schemas.microsoft.com/office/drawing/2014/main" id="{DF8B65A5-20CC-4693-BA09-8480B9C7DD09}"/>
                </a:ext>
              </a:extLst>
            </p:cNvPr>
            <p:cNvSpPr/>
            <p:nvPr userDrawn="1"/>
          </p:nvSpPr>
          <p:spPr>
            <a:xfrm>
              <a:off x="12575423" y="4679467"/>
              <a:ext cx="347472" cy="347472"/>
            </a:xfrm>
            <a:prstGeom prst="rect">
              <a:avLst/>
            </a:prstGeom>
            <a:solidFill>
              <a:srgbClr val="FF7E8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27" name="Rectangle 26">
              <a:extLst>
                <a:ext uri="{FF2B5EF4-FFF2-40B4-BE49-F238E27FC236}">
                  <a16:creationId xmlns:a16="http://schemas.microsoft.com/office/drawing/2014/main" id="{29D67B4A-34E1-41F3-9BB2-2E831EFC8A12}"/>
                </a:ext>
              </a:extLst>
            </p:cNvPr>
            <p:cNvSpPr/>
            <p:nvPr userDrawn="1"/>
          </p:nvSpPr>
          <p:spPr>
            <a:xfrm>
              <a:off x="12575423" y="5022490"/>
              <a:ext cx="347472" cy="347472"/>
            </a:xfrm>
            <a:prstGeom prst="rect">
              <a:avLst/>
            </a:prstGeom>
            <a:solidFill>
              <a:srgbClr val="CB29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28" name="Rectangle 27">
              <a:extLst>
                <a:ext uri="{FF2B5EF4-FFF2-40B4-BE49-F238E27FC236}">
                  <a16:creationId xmlns:a16="http://schemas.microsoft.com/office/drawing/2014/main" id="{6294C733-76A3-409A-AE6F-B5E28BDC46FC}"/>
                </a:ext>
              </a:extLst>
            </p:cNvPr>
            <p:cNvSpPr/>
            <p:nvPr userDrawn="1"/>
          </p:nvSpPr>
          <p:spPr>
            <a:xfrm>
              <a:off x="12575423" y="5367793"/>
              <a:ext cx="347472" cy="347472"/>
            </a:xfrm>
            <a:prstGeom prst="rect">
              <a:avLst/>
            </a:prstGeom>
            <a:solidFill>
              <a:srgbClr val="86086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29" name="Rectangle 28">
              <a:extLst>
                <a:ext uri="{FF2B5EF4-FFF2-40B4-BE49-F238E27FC236}">
                  <a16:creationId xmlns:a16="http://schemas.microsoft.com/office/drawing/2014/main" id="{112C9CA7-3FC0-4016-8117-4D4148709314}"/>
                </a:ext>
              </a:extLst>
            </p:cNvPr>
            <p:cNvSpPr/>
            <p:nvPr userDrawn="1"/>
          </p:nvSpPr>
          <p:spPr>
            <a:xfrm>
              <a:off x="12575423" y="3298847"/>
              <a:ext cx="347472" cy="347472"/>
            </a:xfrm>
            <a:prstGeom prst="rect">
              <a:avLst/>
            </a:prstGeom>
            <a:solidFill>
              <a:srgbClr val="6D64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30" name="Rectangle 29">
              <a:extLst>
                <a:ext uri="{FF2B5EF4-FFF2-40B4-BE49-F238E27FC236}">
                  <a16:creationId xmlns:a16="http://schemas.microsoft.com/office/drawing/2014/main" id="{1DE64360-5219-4C1D-BA1A-11A7BCAA8B86}"/>
                </a:ext>
              </a:extLst>
            </p:cNvPr>
            <p:cNvSpPr/>
            <p:nvPr userDrawn="1"/>
          </p:nvSpPr>
          <p:spPr>
            <a:xfrm>
              <a:off x="12575423" y="3644150"/>
              <a:ext cx="347472" cy="347472"/>
            </a:xfrm>
            <a:prstGeom prst="rect">
              <a:avLst/>
            </a:prstGeom>
            <a:solidFill>
              <a:srgbClr val="7E3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31" name="Rectangle 30">
              <a:extLst>
                <a:ext uri="{FF2B5EF4-FFF2-40B4-BE49-F238E27FC236}">
                  <a16:creationId xmlns:a16="http://schemas.microsoft.com/office/drawing/2014/main" id="{A1F40812-AC06-4095-AE4A-1AF0C07BDEA1}"/>
                </a:ext>
              </a:extLst>
            </p:cNvPr>
            <p:cNvSpPr/>
            <p:nvPr userDrawn="1"/>
          </p:nvSpPr>
          <p:spPr>
            <a:xfrm>
              <a:off x="12575423" y="3987173"/>
              <a:ext cx="347472" cy="347472"/>
            </a:xfrm>
            <a:prstGeom prst="rect">
              <a:avLst/>
            </a:prstGeom>
            <a:solidFill>
              <a:srgbClr val="4701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grpSp>
      <p:sp>
        <p:nvSpPr>
          <p:cNvPr id="32" name="Rectangle 31">
            <a:extLst>
              <a:ext uri="{FF2B5EF4-FFF2-40B4-BE49-F238E27FC236}">
                <a16:creationId xmlns:a16="http://schemas.microsoft.com/office/drawing/2014/main" id="{CAF83D98-252D-4B6F-871A-059C747E7A66}"/>
              </a:ext>
            </a:extLst>
          </p:cNvPr>
          <p:cNvSpPr/>
          <p:nvPr userDrawn="1"/>
        </p:nvSpPr>
        <p:spPr>
          <a:xfrm rot="16200000">
            <a:off x="11722550" y="4349305"/>
            <a:ext cx="1394613"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2"/>
                </a:solidFill>
              </a:rPr>
              <a:t>Infographic Palette</a:t>
            </a:r>
          </a:p>
        </p:txBody>
      </p:sp>
      <p:sp>
        <p:nvSpPr>
          <p:cNvPr id="33" name="Rectangle 32">
            <a:extLst>
              <a:ext uri="{FF2B5EF4-FFF2-40B4-BE49-F238E27FC236}">
                <a16:creationId xmlns:a16="http://schemas.microsoft.com/office/drawing/2014/main" id="{6074A7CB-4D6B-4EE5-AA59-2B14646F9F3B}"/>
              </a:ext>
            </a:extLst>
          </p:cNvPr>
          <p:cNvSpPr/>
          <p:nvPr userDrawn="1"/>
        </p:nvSpPr>
        <p:spPr>
          <a:xfrm rot="16200000">
            <a:off x="12134522" y="931087"/>
            <a:ext cx="57066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US" sz="1000" b="1" dirty="0">
                <a:solidFill>
                  <a:schemeClr val="tx2"/>
                </a:solidFill>
              </a:rPr>
              <a:t>Primary</a:t>
            </a:r>
          </a:p>
        </p:txBody>
      </p:sp>
      <p:sp>
        <p:nvSpPr>
          <p:cNvPr id="34" name="Retângulo 43">
            <a:extLst>
              <a:ext uri="{FF2B5EF4-FFF2-40B4-BE49-F238E27FC236}">
                <a16:creationId xmlns:a16="http://schemas.microsoft.com/office/drawing/2014/main" id="{30AEE443-DF17-48F7-8F29-C718D0F2BCA7}"/>
              </a:ext>
            </a:extLst>
          </p:cNvPr>
          <p:cNvSpPr/>
          <p:nvPr userDrawn="1"/>
        </p:nvSpPr>
        <p:spPr>
          <a:xfrm>
            <a:off x="8896252" y="6578798"/>
            <a:ext cx="3086350" cy="195814"/>
          </a:xfrm>
          <a:prstGeom prst="rect">
            <a:avLst/>
          </a:prstGeom>
        </p:spPr>
        <p:txBody>
          <a:bodyPr wrap="none" lIns="36000" tIns="36000" rIns="36000" bIns="360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bg2">
                    <a:lumMod val="50000"/>
                  </a:schemeClr>
                </a:solidFill>
                <a:cs typeface="Arial" panose="020B0604020202020204" pitchFamily="34" charset="0"/>
              </a:rPr>
              <a:t>Company confidential  © 2020 Sogeti. All rights reserved.</a:t>
            </a:r>
            <a:endParaRPr lang="en-US" sz="800" dirty="0">
              <a:solidFill>
                <a:schemeClr val="bg2">
                  <a:lumMod val="50000"/>
                </a:schemeClr>
              </a:solidFill>
            </a:endParaRPr>
          </a:p>
        </p:txBody>
      </p:sp>
    </p:spTree>
    <p:extLst>
      <p:ext uri="{BB962C8B-B14F-4D97-AF65-F5344CB8AC3E}">
        <p14:creationId xmlns:p14="http://schemas.microsoft.com/office/powerpoint/2010/main" val="1470961969"/>
      </p:ext>
    </p:extLst>
  </p:cSld>
  <p:clrMap bg1="lt1" tx1="dk1" bg2="lt2" tx2="dk2" accent1="accent1" accent2="accent2" accent3="accent3" accent4="accent4" accent5="accent5" accent6="accent6" hlink="hlink" folHlink="folHlink"/>
  <p:sldLayoutIdLst>
    <p:sldLayoutId id="2147483658" r:id="rId1"/>
    <p:sldLayoutId id="2147483684" r:id="rId2"/>
    <p:sldLayoutId id="2147483671" r:id="rId3"/>
    <p:sldLayoutId id="2147483672" r:id="rId4"/>
    <p:sldLayoutId id="2147483673" r:id="rId5"/>
    <p:sldLayoutId id="2147483654" r:id="rId6"/>
    <p:sldLayoutId id="2147483807" r:id="rId7"/>
    <p:sldLayoutId id="2147483674" r:id="rId8"/>
    <p:sldLayoutId id="2147483676" r:id="rId9"/>
    <p:sldLayoutId id="2147483675" r:id="rId10"/>
    <p:sldLayoutId id="2147483678" r:id="rId11"/>
    <p:sldLayoutId id="2147483679" r:id="rId12"/>
    <p:sldLayoutId id="2147483680" r:id="rId13"/>
    <p:sldLayoutId id="2147483677" r:id="rId14"/>
    <p:sldLayoutId id="2147483681" r:id="rId15"/>
    <p:sldLayoutId id="2147483683" r:id="rId16"/>
    <p:sldLayoutId id="2147483686" r:id="rId17"/>
    <p:sldLayoutId id="2147483808" r:id="rId18"/>
    <p:sldLayoutId id="2147483685" r:id="rId19"/>
    <p:sldLayoutId id="2147483809" r:id="rId20"/>
    <p:sldLayoutId id="2147483810" r:id="rId21"/>
  </p:sldLayoutIdLst>
  <p:txStyles>
    <p:title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p:titleStyle>
    <p:bodyStyle>
      <a:lvl1pPr marL="0" indent="0" algn="l" defTabSz="914400" rtl="0" eaLnBrk="1" latinLnBrk="0" hangingPunct="1">
        <a:lnSpc>
          <a:spcPct val="90000"/>
        </a:lnSpc>
        <a:spcBef>
          <a:spcPts val="0"/>
        </a:spcBef>
        <a:spcAft>
          <a:spcPts val="300"/>
        </a:spcAft>
        <a:buClr>
          <a:schemeClr val="accent2"/>
        </a:buClr>
        <a:buFont typeface="Arial" panose="020B0604020202020204" pitchFamily="34" charset="0"/>
        <a:buNone/>
        <a:defRPr sz="1800" kern="1200">
          <a:solidFill>
            <a:schemeClr val="tx1"/>
          </a:solidFill>
          <a:latin typeface="+mn-lt"/>
          <a:ea typeface="+mn-ea"/>
          <a:cs typeface="+mn-cs"/>
        </a:defRPr>
      </a:lvl1pPr>
      <a:lvl2pPr marL="352425" indent="-193675" algn="l" defTabSz="914400" rtl="0" eaLnBrk="1" latinLnBrk="0" hangingPunct="1">
        <a:lnSpc>
          <a:spcPct val="90000"/>
        </a:lnSpc>
        <a:spcBef>
          <a:spcPts val="0"/>
        </a:spcBef>
        <a:spcAft>
          <a:spcPts val="3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546100" indent="-176213" algn="l" defTabSz="914400" rtl="0" eaLnBrk="1" latinLnBrk="0" hangingPunct="1">
        <a:lnSpc>
          <a:spcPct val="90000"/>
        </a:lnSpc>
        <a:spcBef>
          <a:spcPts val="0"/>
        </a:spcBef>
        <a:spcAft>
          <a:spcPts val="300"/>
        </a:spcAft>
        <a:buClr>
          <a:schemeClr val="accent4"/>
        </a:buClr>
        <a:buFont typeface="Arial" panose="020B0604020202020204" pitchFamily="34" charset="0"/>
        <a:buChar char="•"/>
        <a:defRPr sz="1400" kern="1200">
          <a:solidFill>
            <a:schemeClr val="tx1"/>
          </a:solidFill>
          <a:latin typeface="+mn-lt"/>
          <a:ea typeface="+mn-ea"/>
          <a:cs typeface="+mn-cs"/>
        </a:defRPr>
      </a:lvl3pPr>
      <a:lvl4pPr marL="722313" indent="-149225" algn="l" defTabSz="914400" rtl="0" eaLnBrk="1" latinLnBrk="0" hangingPunct="1">
        <a:lnSpc>
          <a:spcPct val="90000"/>
        </a:lnSpc>
        <a:spcBef>
          <a:spcPts val="0"/>
        </a:spcBef>
        <a:spcAft>
          <a:spcPts val="300"/>
        </a:spcAft>
        <a:buClr>
          <a:schemeClr val="tx2"/>
        </a:buClr>
        <a:buFont typeface="Verdana" panose="020B0604030504040204" pitchFamily="34" charset="0"/>
        <a:buChar char="–"/>
        <a:defRPr sz="1200" kern="1200">
          <a:solidFill>
            <a:schemeClr val="tx1"/>
          </a:solidFill>
          <a:latin typeface="+mn-lt"/>
          <a:ea typeface="+mn-ea"/>
          <a:cs typeface="+mn-cs"/>
        </a:defRPr>
      </a:lvl4pPr>
      <a:lvl5pPr marL="898525" indent="-131763" algn="l" defTabSz="914400" rtl="0" eaLnBrk="1" latinLnBrk="0" hangingPunct="1">
        <a:lnSpc>
          <a:spcPct val="90000"/>
        </a:lnSpc>
        <a:spcBef>
          <a:spcPts val="0"/>
        </a:spcBef>
        <a:spcAft>
          <a:spcPts val="300"/>
        </a:spcAft>
        <a:buClr>
          <a:schemeClr val="accent3"/>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57" userDrawn="1">
          <p15:clr>
            <a:srgbClr val="F26B43"/>
          </p15:clr>
        </p15:guide>
        <p15:guide id="4" pos="7514" userDrawn="1">
          <p15:clr>
            <a:srgbClr val="F26B43"/>
          </p15:clr>
        </p15:guide>
        <p15:guide id="5" orient="horz" pos="255" userDrawn="1">
          <p15:clr>
            <a:srgbClr val="F26B43"/>
          </p15:clr>
        </p15:guide>
        <p15:guide id="6" orient="horz" pos="4020" userDrawn="1">
          <p15:clr>
            <a:srgbClr val="F26B43"/>
          </p15:clr>
        </p15:guide>
        <p15:guide id="7" orient="horz" pos="89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C25DA5E1-E868-49C2-A1AB-CC2D18405E8D}"/>
              </a:ext>
            </a:extLst>
          </p:cNvPr>
          <p:cNvGrpSpPr/>
          <p:nvPr userDrawn="1"/>
        </p:nvGrpSpPr>
        <p:grpSpPr>
          <a:xfrm rot="5400000">
            <a:off x="11885731" y="885110"/>
            <a:ext cx="1723717" cy="344332"/>
            <a:chOff x="12496801" y="706628"/>
            <a:chExt cx="2975350" cy="594360"/>
          </a:xfrm>
        </p:grpSpPr>
        <p:sp>
          <p:nvSpPr>
            <p:cNvPr id="9" name="Rectangle 8">
              <a:extLst>
                <a:ext uri="{FF2B5EF4-FFF2-40B4-BE49-F238E27FC236}">
                  <a16:creationId xmlns:a16="http://schemas.microsoft.com/office/drawing/2014/main" id="{309317E3-DEFA-4311-AB45-CDAD6C84C713}"/>
                </a:ext>
              </a:extLst>
            </p:cNvPr>
            <p:cNvSpPr/>
            <p:nvPr userDrawn="1"/>
          </p:nvSpPr>
          <p:spPr>
            <a:xfrm>
              <a:off x="12496801" y="706628"/>
              <a:ext cx="595070" cy="594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10" name="Rectangle 9">
              <a:extLst>
                <a:ext uri="{FF2B5EF4-FFF2-40B4-BE49-F238E27FC236}">
                  <a16:creationId xmlns:a16="http://schemas.microsoft.com/office/drawing/2014/main" id="{4441C3E6-EE2B-4B0D-B8F7-FFD8FEE90C42}"/>
                </a:ext>
              </a:extLst>
            </p:cNvPr>
            <p:cNvSpPr/>
            <p:nvPr userDrawn="1"/>
          </p:nvSpPr>
          <p:spPr>
            <a:xfrm>
              <a:off x="13091871" y="706628"/>
              <a:ext cx="595070" cy="594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11" name="Rectangle 10">
              <a:extLst>
                <a:ext uri="{FF2B5EF4-FFF2-40B4-BE49-F238E27FC236}">
                  <a16:creationId xmlns:a16="http://schemas.microsoft.com/office/drawing/2014/main" id="{6DB1CA70-2195-4A45-BAE4-E3F3165C614A}"/>
                </a:ext>
              </a:extLst>
            </p:cNvPr>
            <p:cNvSpPr/>
            <p:nvPr userDrawn="1"/>
          </p:nvSpPr>
          <p:spPr>
            <a:xfrm>
              <a:off x="13686941" y="706628"/>
              <a:ext cx="595070" cy="594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12" name="Rectangle 11">
              <a:extLst>
                <a:ext uri="{FF2B5EF4-FFF2-40B4-BE49-F238E27FC236}">
                  <a16:creationId xmlns:a16="http://schemas.microsoft.com/office/drawing/2014/main" id="{39E452C8-3AEB-4F86-8A7B-598FE0DF50CA}"/>
                </a:ext>
              </a:extLst>
            </p:cNvPr>
            <p:cNvSpPr/>
            <p:nvPr userDrawn="1"/>
          </p:nvSpPr>
          <p:spPr>
            <a:xfrm>
              <a:off x="14282011" y="706628"/>
              <a:ext cx="595070" cy="5943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13" name="Rectangle 12">
              <a:extLst>
                <a:ext uri="{FF2B5EF4-FFF2-40B4-BE49-F238E27FC236}">
                  <a16:creationId xmlns:a16="http://schemas.microsoft.com/office/drawing/2014/main" id="{58F815C5-5F1C-4254-9940-5794256F3862}"/>
                </a:ext>
              </a:extLst>
            </p:cNvPr>
            <p:cNvSpPr/>
            <p:nvPr userDrawn="1"/>
          </p:nvSpPr>
          <p:spPr>
            <a:xfrm>
              <a:off x="14877081" y="706628"/>
              <a:ext cx="595070" cy="5943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grpSp>
      <p:sp>
        <p:nvSpPr>
          <p:cNvPr id="14" name="Rectangle 13">
            <a:extLst>
              <a:ext uri="{FF2B5EF4-FFF2-40B4-BE49-F238E27FC236}">
                <a16:creationId xmlns:a16="http://schemas.microsoft.com/office/drawing/2014/main" id="{11C1777E-111D-4299-BC86-1D454EF6B3DD}"/>
              </a:ext>
            </a:extLst>
          </p:cNvPr>
          <p:cNvSpPr/>
          <p:nvPr userDrawn="1"/>
        </p:nvSpPr>
        <p:spPr>
          <a:xfrm rot="16200000">
            <a:off x="12134522" y="931087"/>
            <a:ext cx="57066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US" sz="1000" b="1" dirty="0">
                <a:solidFill>
                  <a:schemeClr val="tx2"/>
                </a:solidFill>
              </a:rPr>
              <a:t>Primary</a:t>
            </a:r>
          </a:p>
        </p:txBody>
      </p:sp>
    </p:spTree>
    <p:extLst>
      <p:ext uri="{BB962C8B-B14F-4D97-AF65-F5344CB8AC3E}">
        <p14:creationId xmlns:p14="http://schemas.microsoft.com/office/powerpoint/2010/main" val="188077159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724" r:id="rId3"/>
    <p:sldLayoutId id="2147483725" r:id="rId4"/>
    <p:sldLayoutId id="2147483726" r:id="rId5"/>
    <p:sldLayoutId id="2147483691" r:id="rId6"/>
    <p:sldLayoutId id="2147483692" r:id="rId7"/>
    <p:sldLayoutId id="2147483693" r:id="rId8"/>
    <p:sldLayoutId id="2147483730" r:id="rId9"/>
    <p:sldLayoutId id="2147483731" r:id="rId10"/>
    <p:sldLayoutId id="2147483694" r:id="rId11"/>
  </p:sldLayoutIdLst>
  <p:hf sldNum="0" hdr="0" ftr="0"/>
  <p:txStyles>
    <p:titleStyle>
      <a:lvl1pPr algn="l" defTabSz="914400" rtl="0" eaLnBrk="1" latinLnBrk="0" hangingPunct="1">
        <a:lnSpc>
          <a:spcPts val="3000"/>
        </a:lnSpc>
        <a:spcBef>
          <a:spcPct val="0"/>
        </a:spcBef>
        <a:buNone/>
        <a:defRPr sz="2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65">
          <p15:clr>
            <a:srgbClr val="F26B43"/>
          </p15:clr>
        </p15:guide>
        <p15:guide id="2" pos="257">
          <p15:clr>
            <a:srgbClr val="F26B43"/>
          </p15:clr>
        </p15:guide>
        <p15:guide id="3" pos="7423" userDrawn="1">
          <p15:clr>
            <a:srgbClr val="F26B43"/>
          </p15:clr>
        </p15:guide>
        <p15:guide id="4" orient="horz" pos="255">
          <p15:clr>
            <a:srgbClr val="F26B43"/>
          </p15:clr>
        </p15:guide>
        <p15:guide id="7"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85F9B81-FE48-4651-8F37-F6CA5A5B7205}"/>
              </a:ext>
            </a:extLst>
          </p:cNvPr>
          <p:cNvGrpSpPr/>
          <p:nvPr userDrawn="1"/>
        </p:nvGrpSpPr>
        <p:grpSpPr>
          <a:xfrm rot="5400000">
            <a:off x="11885731" y="885110"/>
            <a:ext cx="1723717" cy="344332"/>
            <a:chOff x="12496801" y="706628"/>
            <a:chExt cx="2975350" cy="594360"/>
          </a:xfrm>
        </p:grpSpPr>
        <p:sp>
          <p:nvSpPr>
            <p:cNvPr id="3" name="Rectangle 2">
              <a:extLst>
                <a:ext uri="{FF2B5EF4-FFF2-40B4-BE49-F238E27FC236}">
                  <a16:creationId xmlns:a16="http://schemas.microsoft.com/office/drawing/2014/main" id="{2AE67A6F-F971-4130-BD9A-2844BE05680E}"/>
                </a:ext>
              </a:extLst>
            </p:cNvPr>
            <p:cNvSpPr/>
            <p:nvPr userDrawn="1"/>
          </p:nvSpPr>
          <p:spPr>
            <a:xfrm>
              <a:off x="12496801" y="706628"/>
              <a:ext cx="595070" cy="594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4" name="Rectangle 3">
              <a:extLst>
                <a:ext uri="{FF2B5EF4-FFF2-40B4-BE49-F238E27FC236}">
                  <a16:creationId xmlns:a16="http://schemas.microsoft.com/office/drawing/2014/main" id="{0A751B5B-A734-41BF-AED1-BDDA53DA43BE}"/>
                </a:ext>
              </a:extLst>
            </p:cNvPr>
            <p:cNvSpPr/>
            <p:nvPr userDrawn="1"/>
          </p:nvSpPr>
          <p:spPr>
            <a:xfrm>
              <a:off x="13091871" y="706628"/>
              <a:ext cx="595070" cy="594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5" name="Rectangle 4">
              <a:extLst>
                <a:ext uri="{FF2B5EF4-FFF2-40B4-BE49-F238E27FC236}">
                  <a16:creationId xmlns:a16="http://schemas.microsoft.com/office/drawing/2014/main" id="{82F9876F-68E3-4836-A8AD-FEA34FFD7C10}"/>
                </a:ext>
              </a:extLst>
            </p:cNvPr>
            <p:cNvSpPr/>
            <p:nvPr userDrawn="1"/>
          </p:nvSpPr>
          <p:spPr>
            <a:xfrm>
              <a:off x="13686941" y="706628"/>
              <a:ext cx="595070" cy="594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6" name="Rectangle 5">
              <a:extLst>
                <a:ext uri="{FF2B5EF4-FFF2-40B4-BE49-F238E27FC236}">
                  <a16:creationId xmlns:a16="http://schemas.microsoft.com/office/drawing/2014/main" id="{7C47CD50-11E4-4696-B62C-AA257DBE6380}"/>
                </a:ext>
              </a:extLst>
            </p:cNvPr>
            <p:cNvSpPr/>
            <p:nvPr userDrawn="1"/>
          </p:nvSpPr>
          <p:spPr>
            <a:xfrm>
              <a:off x="14282011" y="706628"/>
              <a:ext cx="595070" cy="5943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sp>
          <p:nvSpPr>
            <p:cNvPr id="7" name="Rectangle 6">
              <a:extLst>
                <a:ext uri="{FF2B5EF4-FFF2-40B4-BE49-F238E27FC236}">
                  <a16:creationId xmlns:a16="http://schemas.microsoft.com/office/drawing/2014/main" id="{CDA85071-7AF5-4ADA-AA7E-48EC7A3A9074}"/>
                </a:ext>
              </a:extLst>
            </p:cNvPr>
            <p:cNvSpPr/>
            <p:nvPr userDrawn="1"/>
          </p:nvSpPr>
          <p:spPr>
            <a:xfrm>
              <a:off x="14877081" y="706628"/>
              <a:ext cx="595070" cy="5943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400"/>
                </a:spcAft>
              </a:pPr>
              <a:endParaRPr lang="en-US" sz="600" dirty="0"/>
            </a:p>
          </p:txBody>
        </p:sp>
      </p:grpSp>
      <p:sp>
        <p:nvSpPr>
          <p:cNvPr id="8" name="Rectangle 7">
            <a:extLst>
              <a:ext uri="{FF2B5EF4-FFF2-40B4-BE49-F238E27FC236}">
                <a16:creationId xmlns:a16="http://schemas.microsoft.com/office/drawing/2014/main" id="{7DFD05CD-C523-4241-882C-1701F04F083F}"/>
              </a:ext>
            </a:extLst>
          </p:cNvPr>
          <p:cNvSpPr/>
          <p:nvPr userDrawn="1"/>
        </p:nvSpPr>
        <p:spPr>
          <a:xfrm rot="16200000">
            <a:off x="12134522" y="931087"/>
            <a:ext cx="570669"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US" sz="1000" b="1" dirty="0">
                <a:solidFill>
                  <a:schemeClr val="tx2"/>
                </a:solidFill>
              </a:rPr>
              <a:t>Primary</a:t>
            </a:r>
          </a:p>
        </p:txBody>
      </p:sp>
    </p:spTree>
    <p:extLst>
      <p:ext uri="{BB962C8B-B14F-4D97-AF65-F5344CB8AC3E}">
        <p14:creationId xmlns:p14="http://schemas.microsoft.com/office/powerpoint/2010/main" val="102740737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xStyles>
    <p:titleStyle>
      <a:lvl1pPr algn="l" defTabSz="914400" rtl="0" eaLnBrk="1" latinLnBrk="0" hangingPunct="1">
        <a:lnSpc>
          <a:spcPct val="90000"/>
        </a:lnSpc>
        <a:spcBef>
          <a:spcPct val="0"/>
        </a:spcBef>
        <a:buNone/>
        <a:defRPr lang="pt-PT" sz="2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ts val="22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233363" indent="-228600" algn="l" defTabSz="914400" rtl="0" eaLnBrk="1" latinLnBrk="0" hangingPunct="1">
        <a:lnSpc>
          <a:spcPts val="18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457200" indent="-228600" algn="l" defTabSz="914400" rtl="0" eaLnBrk="1" latinLnBrk="0" hangingPunct="1">
        <a:lnSpc>
          <a:spcPts val="16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3pPr>
      <a:lvl4pPr marL="690563" indent="-233363" algn="l" defTabSz="914400" rtl="0" eaLnBrk="1" latinLnBrk="0" hangingPunct="1">
        <a:lnSpc>
          <a:spcPts val="14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userDrawn="1">
          <p15:clr>
            <a:srgbClr val="F26B43"/>
          </p15:clr>
        </p15:guide>
        <p15:guide id="3" pos="7423">
          <p15:clr>
            <a:srgbClr val="F26B43"/>
          </p15:clr>
        </p15:guide>
        <p15:guide id="4" pos="257">
          <p15:clr>
            <a:srgbClr val="F26B43"/>
          </p15:clr>
        </p15:guide>
        <p15:guide id="5" orient="horz" pos="4065" userDrawn="1">
          <p15:clr>
            <a:srgbClr val="F26B43"/>
          </p15:clr>
        </p15:guide>
        <p15:guide id="7" orient="horz" pos="89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511171"/>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Freeform 16">
            <a:extLst>
              <a:ext uri="{FF2B5EF4-FFF2-40B4-BE49-F238E27FC236}">
                <a16:creationId xmlns:a16="http://schemas.microsoft.com/office/drawing/2014/main" id="{0A412D79-55C8-6A4A-B845-DFF6EF75D758}"/>
              </a:ext>
            </a:extLst>
          </p:cNvPr>
          <p:cNvSpPr/>
          <p:nvPr/>
        </p:nvSpPr>
        <p:spPr>
          <a:xfrm>
            <a:off x="-22987" y="0"/>
            <a:ext cx="5830955" cy="6858000"/>
          </a:xfrm>
          <a:custGeom>
            <a:avLst/>
            <a:gdLst>
              <a:gd name="connsiteX0" fmla="*/ 0 w 6223905"/>
              <a:gd name="connsiteY0" fmla="*/ 0 h 6858000"/>
              <a:gd name="connsiteX1" fmla="*/ 4186882 w 6223905"/>
              <a:gd name="connsiteY1" fmla="*/ 0 h 6858000"/>
              <a:gd name="connsiteX2" fmla="*/ 4197034 w 6223905"/>
              <a:gd name="connsiteY2" fmla="*/ 22340 h 6858000"/>
              <a:gd name="connsiteX3" fmla="*/ 5904357 w 6223905"/>
              <a:gd name="connsiteY3" fmla="*/ 3779388 h 6858000"/>
              <a:gd name="connsiteX4" fmla="*/ 5873730 w 6223905"/>
              <a:gd name="connsiteY4" fmla="*/ 6784163 h 6858000"/>
              <a:gd name="connsiteX5" fmla="*/ 5834113 w 6223905"/>
              <a:gd name="connsiteY5" fmla="*/ 6858000 h 6858000"/>
              <a:gd name="connsiteX6" fmla="*/ 0 w 6223905"/>
              <a:gd name="connsiteY6" fmla="*/ 6858000 h 6858000"/>
              <a:gd name="connsiteX7" fmla="*/ 0 w 622390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23905" h="6858000">
                <a:moveTo>
                  <a:pt x="0" y="0"/>
                </a:moveTo>
                <a:lnTo>
                  <a:pt x="4186882" y="0"/>
                </a:lnTo>
                <a:lnTo>
                  <a:pt x="4197034" y="22340"/>
                </a:lnTo>
                <a:cubicBezTo>
                  <a:pt x="5904357" y="3779388"/>
                  <a:pt x="5904357" y="3779388"/>
                  <a:pt x="5904357" y="3779388"/>
                </a:cubicBezTo>
                <a:cubicBezTo>
                  <a:pt x="6352858" y="4766336"/>
                  <a:pt x="6316954" y="5863968"/>
                  <a:pt x="5873730" y="6784163"/>
                </a:cubicBezTo>
                <a:lnTo>
                  <a:pt x="5834113"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CuadroTexto 43">
            <a:extLst>
              <a:ext uri="{FF2B5EF4-FFF2-40B4-BE49-F238E27FC236}">
                <a16:creationId xmlns:a16="http://schemas.microsoft.com/office/drawing/2014/main" id="{8E0CA6EC-D8D8-5044-B8A0-55EE566642F9}"/>
              </a:ext>
            </a:extLst>
          </p:cNvPr>
          <p:cNvSpPr txBox="1"/>
          <p:nvPr/>
        </p:nvSpPr>
        <p:spPr>
          <a:xfrm>
            <a:off x="9371180" y="2704214"/>
            <a:ext cx="2182477" cy="1077218"/>
          </a:xfrm>
          <a:prstGeom prst="rect">
            <a:avLst/>
          </a:prstGeom>
          <a:noFill/>
        </p:spPr>
        <p:txBody>
          <a:bodyPr wrap="square" rtlCol="0">
            <a:spAutoFit/>
          </a:bodyPr>
          <a:lstStyle/>
          <a:p>
            <a:r>
              <a:rPr lang="en-US" sz="1600" dirty="0">
                <a:solidFill>
                  <a:schemeClr val="tx2"/>
                </a:solidFill>
                <a:latin typeface="Ubuntu" panose="020B0504030602030204" pitchFamily="34" charset="0"/>
              </a:rPr>
              <a:t>“The aim of the wise is not to secure pleasure, but to avoid pain.”</a:t>
            </a:r>
          </a:p>
          <a:p>
            <a:r>
              <a:rPr lang="en-US" sz="1600" dirty="0">
                <a:solidFill>
                  <a:schemeClr val="tx2"/>
                </a:solidFill>
                <a:latin typeface="Ubuntu" panose="020B0504030602030204" pitchFamily="34" charset="0"/>
              </a:rPr>
              <a:t>	 Aristotle</a:t>
            </a:r>
          </a:p>
        </p:txBody>
      </p:sp>
      <p:grpSp>
        <p:nvGrpSpPr>
          <p:cNvPr id="27" name="Grupo 26">
            <a:extLst>
              <a:ext uri="{FF2B5EF4-FFF2-40B4-BE49-F238E27FC236}">
                <a16:creationId xmlns:a16="http://schemas.microsoft.com/office/drawing/2014/main" id="{149F503B-43C2-E749-B725-D439E959DB8A}"/>
              </a:ext>
            </a:extLst>
          </p:cNvPr>
          <p:cNvGrpSpPr/>
          <p:nvPr/>
        </p:nvGrpSpPr>
        <p:grpSpPr>
          <a:xfrm>
            <a:off x="9424861" y="388389"/>
            <a:ext cx="2132551" cy="740023"/>
            <a:chOff x="10488486" y="214609"/>
            <a:chExt cx="1422240" cy="550095"/>
          </a:xfrm>
        </p:grpSpPr>
        <p:sp>
          <p:nvSpPr>
            <p:cNvPr id="9" name="CuadroTexto 8">
              <a:extLst>
                <a:ext uri="{FF2B5EF4-FFF2-40B4-BE49-F238E27FC236}">
                  <a16:creationId xmlns:a16="http://schemas.microsoft.com/office/drawing/2014/main" id="{C667CDF7-280A-0148-96B3-98CC4FABAD40}"/>
                </a:ext>
              </a:extLst>
            </p:cNvPr>
            <p:cNvSpPr txBox="1"/>
            <p:nvPr/>
          </p:nvSpPr>
          <p:spPr>
            <a:xfrm>
              <a:off x="10488487" y="287237"/>
              <a:ext cx="1420578" cy="346092"/>
            </a:xfrm>
            <a:prstGeom prst="rect">
              <a:avLst/>
            </a:prstGeom>
            <a:noFill/>
          </p:spPr>
          <p:txBody>
            <a:bodyPr wrap="square" rtlCol="0">
              <a:spAutoFit/>
            </a:bodyPr>
            <a:lstStyle/>
            <a:p>
              <a:pPr algn="ctr"/>
              <a:r>
                <a:rPr lang="es-ES" sz="2000" dirty="0">
                  <a:solidFill>
                    <a:schemeClr val="accent2"/>
                  </a:solidFill>
                  <a:latin typeface="Acephimere" panose="020B0203030202020204" pitchFamily="34" charset="0"/>
                  <a:cs typeface="Devanagari Sangam MN" panose="02000000000000000000" pitchFamily="2" charset="0"/>
                </a:rPr>
                <a:t>VIRTUAL</a:t>
              </a:r>
              <a:r>
                <a:rPr lang="es-ES" sz="2000" dirty="0">
                  <a:solidFill>
                    <a:schemeClr val="accent1"/>
                  </a:solidFill>
                  <a:latin typeface="Acephimere" panose="020B0203030202020204" pitchFamily="34" charset="0"/>
                  <a:cs typeface="Devanagari Sangam MN" panose="02000000000000000000" pitchFamily="2" charset="0"/>
                </a:rPr>
                <a:t>VISIT</a:t>
              </a:r>
            </a:p>
            <a:p>
              <a:pPr algn="ctr">
                <a:lnSpc>
                  <a:spcPts val="1200"/>
                </a:lnSpc>
              </a:pPr>
              <a:r>
                <a:rPr lang="es-ES" sz="1400" dirty="0">
                  <a:solidFill>
                    <a:schemeClr val="accent3"/>
                  </a:solidFill>
                  <a:latin typeface="Ubuntu Light" panose="020B0304030602030204" pitchFamily="34" charset="0"/>
                  <a:cs typeface="Devanagari Sangam MN" panose="02000000000000000000" pitchFamily="2" charset="0"/>
                </a:rPr>
                <a:t>sogeti.es</a:t>
              </a:r>
            </a:p>
          </p:txBody>
        </p:sp>
        <p:grpSp>
          <p:nvGrpSpPr>
            <p:cNvPr id="26" name="Grupo 25">
              <a:extLst>
                <a:ext uri="{FF2B5EF4-FFF2-40B4-BE49-F238E27FC236}">
                  <a16:creationId xmlns:a16="http://schemas.microsoft.com/office/drawing/2014/main" id="{DE5B50E1-BC71-8F4C-B8AC-C7801FE3AB41}"/>
                </a:ext>
              </a:extLst>
            </p:cNvPr>
            <p:cNvGrpSpPr/>
            <p:nvPr/>
          </p:nvGrpSpPr>
          <p:grpSpPr>
            <a:xfrm>
              <a:off x="10488486" y="214609"/>
              <a:ext cx="1422240" cy="550095"/>
              <a:chOff x="10488486" y="214514"/>
              <a:chExt cx="1422240" cy="682899"/>
            </a:xfrm>
          </p:grpSpPr>
          <p:sp>
            <p:nvSpPr>
              <p:cNvPr id="22" name="Forma libre 21">
                <a:extLst>
                  <a:ext uri="{FF2B5EF4-FFF2-40B4-BE49-F238E27FC236}">
                    <a16:creationId xmlns:a16="http://schemas.microsoft.com/office/drawing/2014/main" id="{C925A752-BF80-8745-80E2-EC5A0BB5EEF1}"/>
                  </a:ext>
                </a:extLst>
              </p:cNvPr>
              <p:cNvSpPr/>
              <p:nvPr/>
            </p:nvSpPr>
            <p:spPr>
              <a:xfrm>
                <a:off x="11586529" y="215003"/>
                <a:ext cx="324197" cy="266007"/>
              </a:xfrm>
              <a:custGeom>
                <a:avLst/>
                <a:gdLst>
                  <a:gd name="connsiteX0" fmla="*/ 0 w 324197"/>
                  <a:gd name="connsiteY0" fmla="*/ 0 h 266007"/>
                  <a:gd name="connsiteX1" fmla="*/ 324197 w 324197"/>
                  <a:gd name="connsiteY1" fmla="*/ 0 h 266007"/>
                  <a:gd name="connsiteX2" fmla="*/ 324197 w 324197"/>
                  <a:gd name="connsiteY2" fmla="*/ 266007 h 266007"/>
                </a:gdLst>
                <a:ahLst/>
                <a:cxnLst>
                  <a:cxn ang="0">
                    <a:pos x="connsiteX0" y="connsiteY0"/>
                  </a:cxn>
                  <a:cxn ang="0">
                    <a:pos x="connsiteX1" y="connsiteY1"/>
                  </a:cxn>
                  <a:cxn ang="0">
                    <a:pos x="connsiteX2" y="connsiteY2"/>
                  </a:cxn>
                </a:cxnLst>
                <a:rect l="l" t="t" r="r" b="b"/>
                <a:pathLst>
                  <a:path w="324197" h="266007">
                    <a:moveTo>
                      <a:pt x="0" y="0"/>
                    </a:moveTo>
                    <a:lnTo>
                      <a:pt x="324197" y="0"/>
                    </a:lnTo>
                    <a:lnTo>
                      <a:pt x="324197" y="266007"/>
                    </a:ln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a:p>
            </p:txBody>
          </p:sp>
          <p:sp>
            <p:nvSpPr>
              <p:cNvPr id="23" name="Forma libre 22">
                <a:extLst>
                  <a:ext uri="{FF2B5EF4-FFF2-40B4-BE49-F238E27FC236}">
                    <a16:creationId xmlns:a16="http://schemas.microsoft.com/office/drawing/2014/main" id="{403F079D-64AC-3F47-93F6-EAEDC6158816}"/>
                  </a:ext>
                </a:extLst>
              </p:cNvPr>
              <p:cNvSpPr/>
              <p:nvPr/>
            </p:nvSpPr>
            <p:spPr>
              <a:xfrm flipH="1">
                <a:off x="10488487" y="214514"/>
                <a:ext cx="324197" cy="270296"/>
              </a:xfrm>
              <a:custGeom>
                <a:avLst/>
                <a:gdLst>
                  <a:gd name="connsiteX0" fmla="*/ 0 w 324197"/>
                  <a:gd name="connsiteY0" fmla="*/ 0 h 266007"/>
                  <a:gd name="connsiteX1" fmla="*/ 324197 w 324197"/>
                  <a:gd name="connsiteY1" fmla="*/ 0 h 266007"/>
                  <a:gd name="connsiteX2" fmla="*/ 324197 w 324197"/>
                  <a:gd name="connsiteY2" fmla="*/ 266007 h 266007"/>
                </a:gdLst>
                <a:ahLst/>
                <a:cxnLst>
                  <a:cxn ang="0">
                    <a:pos x="connsiteX0" y="connsiteY0"/>
                  </a:cxn>
                  <a:cxn ang="0">
                    <a:pos x="connsiteX1" y="connsiteY1"/>
                  </a:cxn>
                  <a:cxn ang="0">
                    <a:pos x="connsiteX2" y="connsiteY2"/>
                  </a:cxn>
                </a:cxnLst>
                <a:rect l="l" t="t" r="r" b="b"/>
                <a:pathLst>
                  <a:path w="324197" h="266007">
                    <a:moveTo>
                      <a:pt x="0" y="0"/>
                    </a:moveTo>
                    <a:lnTo>
                      <a:pt x="324197" y="0"/>
                    </a:lnTo>
                    <a:lnTo>
                      <a:pt x="324197" y="266007"/>
                    </a:lnTo>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a:p>
            </p:txBody>
          </p:sp>
          <p:sp>
            <p:nvSpPr>
              <p:cNvPr id="24" name="Forma libre 23">
                <a:extLst>
                  <a:ext uri="{FF2B5EF4-FFF2-40B4-BE49-F238E27FC236}">
                    <a16:creationId xmlns:a16="http://schemas.microsoft.com/office/drawing/2014/main" id="{2E6F8C51-7A0F-FB4F-9B50-A989A5AECF12}"/>
                  </a:ext>
                </a:extLst>
              </p:cNvPr>
              <p:cNvSpPr/>
              <p:nvPr/>
            </p:nvSpPr>
            <p:spPr>
              <a:xfrm flipH="1" flipV="1">
                <a:off x="10488486" y="588404"/>
                <a:ext cx="324197" cy="307804"/>
              </a:xfrm>
              <a:custGeom>
                <a:avLst/>
                <a:gdLst>
                  <a:gd name="connsiteX0" fmla="*/ 0 w 324197"/>
                  <a:gd name="connsiteY0" fmla="*/ 0 h 266007"/>
                  <a:gd name="connsiteX1" fmla="*/ 324197 w 324197"/>
                  <a:gd name="connsiteY1" fmla="*/ 0 h 266007"/>
                  <a:gd name="connsiteX2" fmla="*/ 324197 w 324197"/>
                  <a:gd name="connsiteY2" fmla="*/ 266007 h 266007"/>
                </a:gdLst>
                <a:ahLst/>
                <a:cxnLst>
                  <a:cxn ang="0">
                    <a:pos x="connsiteX0" y="connsiteY0"/>
                  </a:cxn>
                  <a:cxn ang="0">
                    <a:pos x="connsiteX1" y="connsiteY1"/>
                  </a:cxn>
                  <a:cxn ang="0">
                    <a:pos x="connsiteX2" y="connsiteY2"/>
                  </a:cxn>
                </a:cxnLst>
                <a:rect l="l" t="t" r="r" b="b"/>
                <a:pathLst>
                  <a:path w="324197" h="266007">
                    <a:moveTo>
                      <a:pt x="0" y="0"/>
                    </a:moveTo>
                    <a:lnTo>
                      <a:pt x="324197" y="0"/>
                    </a:lnTo>
                    <a:lnTo>
                      <a:pt x="324197" y="266007"/>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a:p>
            </p:txBody>
          </p:sp>
          <p:sp>
            <p:nvSpPr>
              <p:cNvPr id="25" name="Forma libre 24">
                <a:extLst>
                  <a:ext uri="{FF2B5EF4-FFF2-40B4-BE49-F238E27FC236}">
                    <a16:creationId xmlns:a16="http://schemas.microsoft.com/office/drawing/2014/main" id="{2F81024B-3A7C-C148-8A47-DDA4EBE03BB7}"/>
                  </a:ext>
                </a:extLst>
              </p:cNvPr>
              <p:cNvSpPr/>
              <p:nvPr/>
            </p:nvSpPr>
            <p:spPr>
              <a:xfrm flipV="1">
                <a:off x="11586529" y="589608"/>
                <a:ext cx="324196" cy="307805"/>
              </a:xfrm>
              <a:custGeom>
                <a:avLst/>
                <a:gdLst>
                  <a:gd name="connsiteX0" fmla="*/ 0 w 324197"/>
                  <a:gd name="connsiteY0" fmla="*/ 0 h 266007"/>
                  <a:gd name="connsiteX1" fmla="*/ 324197 w 324197"/>
                  <a:gd name="connsiteY1" fmla="*/ 0 h 266007"/>
                  <a:gd name="connsiteX2" fmla="*/ 324197 w 324197"/>
                  <a:gd name="connsiteY2" fmla="*/ 266007 h 266007"/>
                </a:gdLst>
                <a:ahLst/>
                <a:cxnLst>
                  <a:cxn ang="0">
                    <a:pos x="connsiteX0" y="connsiteY0"/>
                  </a:cxn>
                  <a:cxn ang="0">
                    <a:pos x="connsiteX1" y="connsiteY1"/>
                  </a:cxn>
                  <a:cxn ang="0">
                    <a:pos x="connsiteX2" y="connsiteY2"/>
                  </a:cxn>
                </a:cxnLst>
                <a:rect l="l" t="t" r="r" b="b"/>
                <a:pathLst>
                  <a:path w="324197" h="266007">
                    <a:moveTo>
                      <a:pt x="0" y="0"/>
                    </a:moveTo>
                    <a:lnTo>
                      <a:pt x="324197" y="0"/>
                    </a:lnTo>
                    <a:lnTo>
                      <a:pt x="324197" y="266007"/>
                    </a:lnTo>
                  </a:path>
                </a:pathLst>
              </a:cu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a:p>
            </p:txBody>
          </p:sp>
        </p:grpSp>
      </p:grpSp>
      <p:sp>
        <p:nvSpPr>
          <p:cNvPr id="33" name="CuadroTexto 32">
            <a:extLst>
              <a:ext uri="{FF2B5EF4-FFF2-40B4-BE49-F238E27FC236}">
                <a16:creationId xmlns:a16="http://schemas.microsoft.com/office/drawing/2014/main" id="{84A58565-E306-1A4E-AAF9-1697F308B769}"/>
              </a:ext>
            </a:extLst>
          </p:cNvPr>
          <p:cNvSpPr txBox="1"/>
          <p:nvPr/>
        </p:nvSpPr>
        <p:spPr>
          <a:xfrm>
            <a:off x="9861494" y="1268760"/>
            <a:ext cx="1280259" cy="292388"/>
          </a:xfrm>
          <a:prstGeom prst="rect">
            <a:avLst/>
          </a:prstGeom>
          <a:noFill/>
        </p:spPr>
        <p:txBody>
          <a:bodyPr wrap="square" rtlCol="0">
            <a:spAutoFit/>
          </a:bodyPr>
          <a:lstStyle/>
          <a:p>
            <a:pPr algn="ctr"/>
            <a:r>
              <a:rPr lang="en-US" sz="1300" dirty="0">
                <a:solidFill>
                  <a:schemeClr val="accent3"/>
                </a:solidFill>
                <a:latin typeface="Ubuntu Mono" panose="020B0509030602030204" pitchFamily="49" charset="0"/>
              </a:rPr>
              <a:t>Projects room </a:t>
            </a:r>
          </a:p>
        </p:txBody>
      </p:sp>
      <p:grpSp>
        <p:nvGrpSpPr>
          <p:cNvPr id="38" name="Grupo 37">
            <a:extLst>
              <a:ext uri="{FF2B5EF4-FFF2-40B4-BE49-F238E27FC236}">
                <a16:creationId xmlns:a16="http://schemas.microsoft.com/office/drawing/2014/main" id="{D5AD604D-81B3-A446-8618-F5B900237032}"/>
              </a:ext>
            </a:extLst>
          </p:cNvPr>
          <p:cNvGrpSpPr/>
          <p:nvPr/>
        </p:nvGrpSpPr>
        <p:grpSpPr>
          <a:xfrm>
            <a:off x="9435351" y="1446994"/>
            <a:ext cx="2132545" cy="969823"/>
            <a:chOff x="10488487" y="215003"/>
            <a:chExt cx="1422239" cy="682410"/>
          </a:xfrm>
        </p:grpSpPr>
        <p:sp>
          <p:nvSpPr>
            <p:cNvPr id="39" name="Forma libre 38">
              <a:extLst>
                <a:ext uri="{FF2B5EF4-FFF2-40B4-BE49-F238E27FC236}">
                  <a16:creationId xmlns:a16="http://schemas.microsoft.com/office/drawing/2014/main" id="{B886BD1B-8442-BE4C-8DF2-503E85E1A8AC}"/>
                </a:ext>
              </a:extLst>
            </p:cNvPr>
            <p:cNvSpPr/>
            <p:nvPr/>
          </p:nvSpPr>
          <p:spPr>
            <a:xfrm>
              <a:off x="11626523" y="215003"/>
              <a:ext cx="284203" cy="266007"/>
            </a:xfrm>
            <a:custGeom>
              <a:avLst/>
              <a:gdLst>
                <a:gd name="connsiteX0" fmla="*/ 0 w 324197"/>
                <a:gd name="connsiteY0" fmla="*/ 0 h 266007"/>
                <a:gd name="connsiteX1" fmla="*/ 324197 w 324197"/>
                <a:gd name="connsiteY1" fmla="*/ 0 h 266007"/>
                <a:gd name="connsiteX2" fmla="*/ 324197 w 324197"/>
                <a:gd name="connsiteY2" fmla="*/ 266007 h 266007"/>
              </a:gdLst>
              <a:ahLst/>
              <a:cxnLst>
                <a:cxn ang="0">
                  <a:pos x="connsiteX0" y="connsiteY0"/>
                </a:cxn>
                <a:cxn ang="0">
                  <a:pos x="connsiteX1" y="connsiteY1"/>
                </a:cxn>
                <a:cxn ang="0">
                  <a:pos x="connsiteX2" y="connsiteY2"/>
                </a:cxn>
              </a:cxnLst>
              <a:rect l="l" t="t" r="r" b="b"/>
              <a:pathLst>
                <a:path w="324197" h="266007">
                  <a:moveTo>
                    <a:pt x="0" y="0"/>
                  </a:moveTo>
                  <a:lnTo>
                    <a:pt x="324197" y="0"/>
                  </a:lnTo>
                  <a:lnTo>
                    <a:pt x="324197" y="266007"/>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a:solidFill>
                  <a:schemeClr val="accent1"/>
                </a:solidFill>
              </a:endParaRPr>
            </a:p>
          </p:txBody>
        </p:sp>
        <p:sp>
          <p:nvSpPr>
            <p:cNvPr id="40" name="Forma libre 39">
              <a:extLst>
                <a:ext uri="{FF2B5EF4-FFF2-40B4-BE49-F238E27FC236}">
                  <a16:creationId xmlns:a16="http://schemas.microsoft.com/office/drawing/2014/main" id="{D974BD34-ECE7-3D41-8BF4-94806FD7EB68}"/>
                </a:ext>
              </a:extLst>
            </p:cNvPr>
            <p:cNvSpPr/>
            <p:nvPr/>
          </p:nvSpPr>
          <p:spPr>
            <a:xfrm flipH="1">
              <a:off x="10488488" y="218803"/>
              <a:ext cx="284203" cy="266007"/>
            </a:xfrm>
            <a:custGeom>
              <a:avLst/>
              <a:gdLst>
                <a:gd name="connsiteX0" fmla="*/ 0 w 324197"/>
                <a:gd name="connsiteY0" fmla="*/ 0 h 266007"/>
                <a:gd name="connsiteX1" fmla="*/ 324197 w 324197"/>
                <a:gd name="connsiteY1" fmla="*/ 0 h 266007"/>
                <a:gd name="connsiteX2" fmla="*/ 324197 w 324197"/>
                <a:gd name="connsiteY2" fmla="*/ 266007 h 266007"/>
              </a:gdLst>
              <a:ahLst/>
              <a:cxnLst>
                <a:cxn ang="0">
                  <a:pos x="connsiteX0" y="connsiteY0"/>
                </a:cxn>
                <a:cxn ang="0">
                  <a:pos x="connsiteX1" y="connsiteY1"/>
                </a:cxn>
                <a:cxn ang="0">
                  <a:pos x="connsiteX2" y="connsiteY2"/>
                </a:cxn>
              </a:cxnLst>
              <a:rect l="l" t="t" r="r" b="b"/>
              <a:pathLst>
                <a:path w="324197" h="266007">
                  <a:moveTo>
                    <a:pt x="0" y="0"/>
                  </a:moveTo>
                  <a:lnTo>
                    <a:pt x="324197" y="0"/>
                  </a:lnTo>
                  <a:lnTo>
                    <a:pt x="324197" y="266007"/>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a:solidFill>
                  <a:schemeClr val="accent1"/>
                </a:solidFill>
              </a:endParaRPr>
            </a:p>
          </p:txBody>
        </p:sp>
        <p:sp>
          <p:nvSpPr>
            <p:cNvPr id="41" name="Forma libre 40">
              <a:extLst>
                <a:ext uri="{FF2B5EF4-FFF2-40B4-BE49-F238E27FC236}">
                  <a16:creationId xmlns:a16="http://schemas.microsoft.com/office/drawing/2014/main" id="{9ACF02A8-DF15-584F-B785-40A7888B45F4}"/>
                </a:ext>
              </a:extLst>
            </p:cNvPr>
            <p:cNvSpPr/>
            <p:nvPr/>
          </p:nvSpPr>
          <p:spPr>
            <a:xfrm flipH="1" flipV="1">
              <a:off x="10488487" y="588404"/>
              <a:ext cx="284204" cy="307805"/>
            </a:xfrm>
            <a:custGeom>
              <a:avLst/>
              <a:gdLst>
                <a:gd name="connsiteX0" fmla="*/ 0 w 324197"/>
                <a:gd name="connsiteY0" fmla="*/ 0 h 266007"/>
                <a:gd name="connsiteX1" fmla="*/ 324197 w 324197"/>
                <a:gd name="connsiteY1" fmla="*/ 0 h 266007"/>
                <a:gd name="connsiteX2" fmla="*/ 324197 w 324197"/>
                <a:gd name="connsiteY2" fmla="*/ 266007 h 266007"/>
              </a:gdLst>
              <a:ahLst/>
              <a:cxnLst>
                <a:cxn ang="0">
                  <a:pos x="connsiteX0" y="connsiteY0"/>
                </a:cxn>
                <a:cxn ang="0">
                  <a:pos x="connsiteX1" y="connsiteY1"/>
                </a:cxn>
                <a:cxn ang="0">
                  <a:pos x="connsiteX2" y="connsiteY2"/>
                </a:cxn>
              </a:cxnLst>
              <a:rect l="l" t="t" r="r" b="b"/>
              <a:pathLst>
                <a:path w="324197" h="266007">
                  <a:moveTo>
                    <a:pt x="0" y="0"/>
                  </a:moveTo>
                  <a:lnTo>
                    <a:pt x="324197" y="0"/>
                  </a:lnTo>
                  <a:lnTo>
                    <a:pt x="324197" y="266007"/>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dirty="0">
                <a:solidFill>
                  <a:schemeClr val="accent1"/>
                </a:solidFill>
              </a:endParaRPr>
            </a:p>
          </p:txBody>
        </p:sp>
        <p:sp>
          <p:nvSpPr>
            <p:cNvPr id="42" name="Forma libre 41">
              <a:extLst>
                <a:ext uri="{FF2B5EF4-FFF2-40B4-BE49-F238E27FC236}">
                  <a16:creationId xmlns:a16="http://schemas.microsoft.com/office/drawing/2014/main" id="{DF3BD3D0-CB4E-7449-B9A2-0BDB2B701D11}"/>
                </a:ext>
              </a:extLst>
            </p:cNvPr>
            <p:cNvSpPr/>
            <p:nvPr/>
          </p:nvSpPr>
          <p:spPr>
            <a:xfrm flipV="1">
              <a:off x="11626522" y="589608"/>
              <a:ext cx="284203" cy="307805"/>
            </a:xfrm>
            <a:custGeom>
              <a:avLst/>
              <a:gdLst>
                <a:gd name="connsiteX0" fmla="*/ 0 w 324197"/>
                <a:gd name="connsiteY0" fmla="*/ 0 h 266007"/>
                <a:gd name="connsiteX1" fmla="*/ 324197 w 324197"/>
                <a:gd name="connsiteY1" fmla="*/ 0 h 266007"/>
                <a:gd name="connsiteX2" fmla="*/ 324197 w 324197"/>
                <a:gd name="connsiteY2" fmla="*/ 266007 h 266007"/>
              </a:gdLst>
              <a:ahLst/>
              <a:cxnLst>
                <a:cxn ang="0">
                  <a:pos x="connsiteX0" y="connsiteY0"/>
                </a:cxn>
                <a:cxn ang="0">
                  <a:pos x="connsiteX1" y="connsiteY1"/>
                </a:cxn>
                <a:cxn ang="0">
                  <a:pos x="connsiteX2" y="connsiteY2"/>
                </a:cxn>
              </a:cxnLst>
              <a:rect l="l" t="t" r="r" b="b"/>
              <a:pathLst>
                <a:path w="324197" h="266007">
                  <a:moveTo>
                    <a:pt x="0" y="0"/>
                  </a:moveTo>
                  <a:lnTo>
                    <a:pt x="324197" y="0"/>
                  </a:lnTo>
                  <a:lnTo>
                    <a:pt x="324197" y="266007"/>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a:solidFill>
                  <a:schemeClr val="accent1"/>
                </a:solidFill>
              </a:endParaRPr>
            </a:p>
          </p:txBody>
        </p:sp>
      </p:grpSp>
      <p:sp>
        <p:nvSpPr>
          <p:cNvPr id="105" name="Title 1">
            <a:extLst>
              <a:ext uri="{FF2B5EF4-FFF2-40B4-BE49-F238E27FC236}">
                <a16:creationId xmlns:a16="http://schemas.microsoft.com/office/drawing/2014/main" id="{C29BCF16-F13D-A34C-9ED2-DD8F24441065}"/>
              </a:ext>
            </a:extLst>
          </p:cNvPr>
          <p:cNvSpPr txBox="1">
            <a:spLocks/>
          </p:cNvSpPr>
          <p:nvPr/>
        </p:nvSpPr>
        <p:spPr>
          <a:xfrm>
            <a:off x="5214554" y="1508018"/>
            <a:ext cx="3633392" cy="500244"/>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r>
              <a:rPr lang="en-US" sz="1800" b="1" dirty="0">
                <a:solidFill>
                  <a:schemeClr val="tx2"/>
                </a:solidFill>
              </a:rPr>
              <a:t>Platform to assist software testing and quality processes</a:t>
            </a:r>
          </a:p>
        </p:txBody>
      </p:sp>
      <p:sp>
        <p:nvSpPr>
          <p:cNvPr id="110" name="Title 1">
            <a:extLst>
              <a:ext uri="{FF2B5EF4-FFF2-40B4-BE49-F238E27FC236}">
                <a16:creationId xmlns:a16="http://schemas.microsoft.com/office/drawing/2014/main" id="{FA0F6FD1-0ADF-D446-9B77-8460A9C6E81C}"/>
              </a:ext>
            </a:extLst>
          </p:cNvPr>
          <p:cNvSpPr txBox="1">
            <a:spLocks/>
          </p:cNvSpPr>
          <p:nvPr/>
        </p:nvSpPr>
        <p:spPr>
          <a:xfrm>
            <a:off x="5229092" y="2039577"/>
            <a:ext cx="3471555" cy="66893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pPr algn="just"/>
            <a:r>
              <a:rPr lang="en-US" sz="1100" dirty="0">
                <a:solidFill>
                  <a:schemeClr val="tx2"/>
                </a:solidFill>
                <a:latin typeface="+mn-lt"/>
              </a:rPr>
              <a:t>We generate and manage data on our platform, as a result of development and quality activities from different sources (Jira, Zephyr, HP ALM, </a:t>
            </a:r>
            <a:r>
              <a:rPr lang="en-US" sz="1100" dirty="0" err="1">
                <a:solidFill>
                  <a:schemeClr val="tx2"/>
                </a:solidFill>
                <a:latin typeface="+mn-lt"/>
              </a:rPr>
              <a:t>TestLink</a:t>
            </a:r>
            <a:r>
              <a:rPr lang="en-US" sz="1100" dirty="0">
                <a:solidFill>
                  <a:schemeClr val="tx2"/>
                </a:solidFill>
                <a:latin typeface="+mn-lt"/>
              </a:rPr>
              <a:t> ...).</a:t>
            </a:r>
          </a:p>
        </p:txBody>
      </p:sp>
      <p:sp>
        <p:nvSpPr>
          <p:cNvPr id="125" name="Title 1">
            <a:extLst>
              <a:ext uri="{FF2B5EF4-FFF2-40B4-BE49-F238E27FC236}">
                <a16:creationId xmlns:a16="http://schemas.microsoft.com/office/drawing/2014/main" id="{5BD50A56-B6ED-A349-8882-7430266100BC}"/>
              </a:ext>
            </a:extLst>
          </p:cNvPr>
          <p:cNvSpPr txBox="1">
            <a:spLocks/>
          </p:cNvSpPr>
          <p:nvPr/>
        </p:nvSpPr>
        <p:spPr>
          <a:xfrm>
            <a:off x="4729088" y="377299"/>
            <a:ext cx="11376024" cy="479107"/>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r>
              <a:rPr lang="en-US" sz="2800" b="1" dirty="0">
                <a:latin typeface="Ubuntu Mono" panose="020B0509030602030204" pitchFamily="49" charset="0"/>
              </a:rPr>
              <a:t>Approach</a:t>
            </a:r>
          </a:p>
        </p:txBody>
      </p:sp>
      <p:sp>
        <p:nvSpPr>
          <p:cNvPr id="126" name="Title 1">
            <a:extLst>
              <a:ext uri="{FF2B5EF4-FFF2-40B4-BE49-F238E27FC236}">
                <a16:creationId xmlns:a16="http://schemas.microsoft.com/office/drawing/2014/main" id="{3182C982-7F6E-1549-B254-80F8047DFEEF}"/>
              </a:ext>
            </a:extLst>
          </p:cNvPr>
          <p:cNvSpPr txBox="1">
            <a:spLocks/>
          </p:cNvSpPr>
          <p:nvPr/>
        </p:nvSpPr>
        <p:spPr>
          <a:xfrm>
            <a:off x="545397" y="1124744"/>
            <a:ext cx="3030323" cy="236729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pPr marL="171450" indent="-171450">
              <a:lnSpc>
                <a:spcPct val="100000"/>
              </a:lnSpc>
              <a:buFont typeface="Wingdings" pitchFamily="2" charset="2"/>
              <a:buChar char="§"/>
            </a:pPr>
            <a:r>
              <a:rPr lang="en-US" sz="1400" b="1" dirty="0">
                <a:solidFill>
                  <a:schemeClr val="bg1"/>
                </a:solidFill>
                <a:latin typeface="+mn-lt"/>
              </a:rPr>
              <a:t>The time is a limited resource </a:t>
            </a:r>
            <a:r>
              <a:rPr lang="en-US" sz="1100" dirty="0">
                <a:solidFill>
                  <a:schemeClr val="bg1"/>
                </a:solidFill>
                <a:latin typeface="+mn-lt"/>
              </a:rPr>
              <a:t>in QA, and the maximum efficiency derives from decision-making.</a:t>
            </a:r>
          </a:p>
          <a:p>
            <a:pPr>
              <a:lnSpc>
                <a:spcPct val="100000"/>
              </a:lnSpc>
            </a:pPr>
            <a:endParaRPr lang="en-US" sz="1100" dirty="0">
              <a:solidFill>
                <a:schemeClr val="bg1"/>
              </a:solidFill>
              <a:latin typeface="+mn-lt"/>
            </a:endParaRPr>
          </a:p>
          <a:p>
            <a:pPr>
              <a:lnSpc>
                <a:spcPct val="100000"/>
              </a:lnSpc>
            </a:pPr>
            <a:endParaRPr lang="en-US" sz="900" dirty="0">
              <a:solidFill>
                <a:schemeClr val="bg1"/>
              </a:solidFill>
              <a:latin typeface="+mn-lt"/>
            </a:endParaRPr>
          </a:p>
          <a:p>
            <a:pPr marL="171450" indent="-171450">
              <a:lnSpc>
                <a:spcPct val="100000"/>
              </a:lnSpc>
              <a:buFont typeface="Wingdings" pitchFamily="2" charset="2"/>
              <a:buChar char="§"/>
            </a:pPr>
            <a:r>
              <a:rPr lang="en-US" sz="1400" b="1" dirty="0">
                <a:solidFill>
                  <a:schemeClr val="bg1"/>
                </a:solidFill>
                <a:latin typeface="+mn-lt"/>
              </a:rPr>
              <a:t>Growth of testing services </a:t>
            </a:r>
            <a:r>
              <a:rPr lang="en-US" sz="1100" dirty="0">
                <a:solidFill>
                  <a:schemeClr val="bg1"/>
                </a:solidFill>
                <a:latin typeface="+mn-lt"/>
              </a:rPr>
              <a:t>and technological complexity.</a:t>
            </a:r>
          </a:p>
          <a:p>
            <a:pPr>
              <a:lnSpc>
                <a:spcPct val="100000"/>
              </a:lnSpc>
            </a:pPr>
            <a:endParaRPr lang="en-US" sz="1050" dirty="0">
              <a:solidFill>
                <a:schemeClr val="bg1"/>
              </a:solidFill>
              <a:latin typeface="+mn-lt"/>
            </a:endParaRPr>
          </a:p>
          <a:p>
            <a:pPr marL="171450" indent="-171450">
              <a:lnSpc>
                <a:spcPct val="100000"/>
              </a:lnSpc>
              <a:buFont typeface="Wingdings" pitchFamily="2" charset="2"/>
              <a:buChar char="§"/>
            </a:pPr>
            <a:r>
              <a:rPr lang="en-US" sz="1400" b="1" dirty="0">
                <a:solidFill>
                  <a:schemeClr val="bg1"/>
                </a:solidFill>
                <a:latin typeface="+mn-lt"/>
              </a:rPr>
              <a:t>Exponential data increase </a:t>
            </a:r>
            <a:r>
              <a:rPr lang="en-US" sz="1100" dirty="0">
                <a:solidFill>
                  <a:schemeClr val="bg1"/>
                </a:solidFill>
                <a:latin typeface="+mn-lt"/>
              </a:rPr>
              <a:t>from QA processes on different platforms.</a:t>
            </a:r>
          </a:p>
          <a:p>
            <a:pPr>
              <a:lnSpc>
                <a:spcPct val="100000"/>
              </a:lnSpc>
            </a:pPr>
            <a:endParaRPr lang="en-US" sz="1050" dirty="0">
              <a:solidFill>
                <a:schemeClr val="bg1"/>
              </a:solidFill>
              <a:latin typeface="Ubuntu Light" panose="020B0304030602030204" pitchFamily="34" charset="0"/>
            </a:endParaRPr>
          </a:p>
        </p:txBody>
      </p:sp>
      <p:sp>
        <p:nvSpPr>
          <p:cNvPr id="128" name="Title 1">
            <a:extLst>
              <a:ext uri="{FF2B5EF4-FFF2-40B4-BE49-F238E27FC236}">
                <a16:creationId xmlns:a16="http://schemas.microsoft.com/office/drawing/2014/main" id="{34E9B7A7-22D4-A346-BAE4-5EB68EA7D07E}"/>
              </a:ext>
            </a:extLst>
          </p:cNvPr>
          <p:cNvSpPr txBox="1">
            <a:spLocks/>
          </p:cNvSpPr>
          <p:nvPr/>
        </p:nvSpPr>
        <p:spPr>
          <a:xfrm>
            <a:off x="641005" y="408586"/>
            <a:ext cx="1868076" cy="479107"/>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r>
              <a:rPr lang="en-US" sz="2800" b="1" dirty="0">
                <a:solidFill>
                  <a:schemeClr val="bg1"/>
                </a:solidFill>
                <a:latin typeface="Ubuntu Mono" panose="020B0509030602030204" pitchFamily="49" charset="0"/>
              </a:rPr>
              <a:t>Context</a:t>
            </a:r>
          </a:p>
        </p:txBody>
      </p:sp>
      <p:sp>
        <p:nvSpPr>
          <p:cNvPr id="129" name="Title 1">
            <a:extLst>
              <a:ext uri="{FF2B5EF4-FFF2-40B4-BE49-F238E27FC236}">
                <a16:creationId xmlns:a16="http://schemas.microsoft.com/office/drawing/2014/main" id="{23279E9E-62F3-D043-B211-56A0C32BE2A2}"/>
              </a:ext>
            </a:extLst>
          </p:cNvPr>
          <p:cNvSpPr txBox="1">
            <a:spLocks/>
          </p:cNvSpPr>
          <p:nvPr/>
        </p:nvSpPr>
        <p:spPr>
          <a:xfrm>
            <a:off x="634588" y="750901"/>
            <a:ext cx="2813321" cy="479107"/>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r>
              <a:rPr lang="en-US" sz="1600" i="1" dirty="0">
                <a:solidFill>
                  <a:schemeClr val="accent2"/>
                </a:solidFill>
              </a:rPr>
              <a:t>Customer challenges</a:t>
            </a:r>
          </a:p>
        </p:txBody>
      </p:sp>
      <p:sp>
        <p:nvSpPr>
          <p:cNvPr id="130" name="Title 1">
            <a:extLst>
              <a:ext uri="{FF2B5EF4-FFF2-40B4-BE49-F238E27FC236}">
                <a16:creationId xmlns:a16="http://schemas.microsoft.com/office/drawing/2014/main" id="{5418783A-88AC-9440-8D62-95BEBA669578}"/>
              </a:ext>
            </a:extLst>
          </p:cNvPr>
          <p:cNvSpPr txBox="1">
            <a:spLocks/>
          </p:cNvSpPr>
          <p:nvPr/>
        </p:nvSpPr>
        <p:spPr>
          <a:xfrm>
            <a:off x="4729268" y="787683"/>
            <a:ext cx="2813321" cy="479107"/>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r>
              <a:rPr lang="en-US" sz="1600" i="1" dirty="0"/>
              <a:t>What we do? How we do it?</a:t>
            </a:r>
          </a:p>
        </p:txBody>
      </p:sp>
      <p:sp>
        <p:nvSpPr>
          <p:cNvPr id="132" name="Title 1">
            <a:extLst>
              <a:ext uri="{FF2B5EF4-FFF2-40B4-BE49-F238E27FC236}">
                <a16:creationId xmlns:a16="http://schemas.microsoft.com/office/drawing/2014/main" id="{296F8267-8E3C-2942-A5A4-0D038F71B96B}"/>
              </a:ext>
            </a:extLst>
          </p:cNvPr>
          <p:cNvSpPr txBox="1">
            <a:spLocks/>
          </p:cNvSpPr>
          <p:nvPr/>
        </p:nvSpPr>
        <p:spPr>
          <a:xfrm>
            <a:off x="696022" y="3540264"/>
            <a:ext cx="11376024" cy="479107"/>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r>
              <a:rPr lang="en-US" sz="2800" b="1" dirty="0">
                <a:solidFill>
                  <a:schemeClr val="bg1"/>
                </a:solidFill>
                <a:latin typeface="Ubuntu Mono" panose="020B0509030602030204" pitchFamily="49" charset="0"/>
              </a:rPr>
              <a:t>Value</a:t>
            </a:r>
          </a:p>
        </p:txBody>
      </p:sp>
      <p:sp>
        <p:nvSpPr>
          <p:cNvPr id="133" name="Title 1">
            <a:extLst>
              <a:ext uri="{FF2B5EF4-FFF2-40B4-BE49-F238E27FC236}">
                <a16:creationId xmlns:a16="http://schemas.microsoft.com/office/drawing/2014/main" id="{9EE083C1-679F-9842-BD03-B17DEBD64C66}"/>
              </a:ext>
            </a:extLst>
          </p:cNvPr>
          <p:cNvSpPr txBox="1">
            <a:spLocks/>
          </p:cNvSpPr>
          <p:nvPr/>
        </p:nvSpPr>
        <p:spPr>
          <a:xfrm>
            <a:off x="696022" y="3903405"/>
            <a:ext cx="2813321" cy="479107"/>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r>
              <a:rPr lang="en-US" sz="1600" i="1" dirty="0">
                <a:solidFill>
                  <a:schemeClr val="accent2"/>
                </a:solidFill>
              </a:rPr>
              <a:t>Why we do it?</a:t>
            </a:r>
          </a:p>
        </p:txBody>
      </p:sp>
      <p:sp>
        <p:nvSpPr>
          <p:cNvPr id="134" name="Title 1">
            <a:extLst>
              <a:ext uri="{FF2B5EF4-FFF2-40B4-BE49-F238E27FC236}">
                <a16:creationId xmlns:a16="http://schemas.microsoft.com/office/drawing/2014/main" id="{C8B1C3C0-2E22-3047-9432-F7C45CCF111E}"/>
              </a:ext>
            </a:extLst>
          </p:cNvPr>
          <p:cNvSpPr txBox="1">
            <a:spLocks/>
          </p:cNvSpPr>
          <p:nvPr/>
        </p:nvSpPr>
        <p:spPr>
          <a:xfrm>
            <a:off x="442428" y="2109840"/>
            <a:ext cx="2977720" cy="94425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pPr marL="171450" indent="-171450">
              <a:lnSpc>
                <a:spcPct val="100000"/>
              </a:lnSpc>
              <a:buFont typeface="Wingdings" pitchFamily="2" charset="2"/>
              <a:buChar char="§"/>
            </a:pPr>
            <a:endParaRPr lang="en-US" sz="1200" dirty="0">
              <a:solidFill>
                <a:schemeClr val="bg1"/>
              </a:solidFill>
              <a:latin typeface="Ubuntu Light" panose="020B0304030602030204" pitchFamily="34" charset="0"/>
            </a:endParaRPr>
          </a:p>
        </p:txBody>
      </p:sp>
      <p:sp>
        <p:nvSpPr>
          <p:cNvPr id="135" name="Title 1">
            <a:extLst>
              <a:ext uri="{FF2B5EF4-FFF2-40B4-BE49-F238E27FC236}">
                <a16:creationId xmlns:a16="http://schemas.microsoft.com/office/drawing/2014/main" id="{607DF644-DB64-CC44-97D6-69D5A0F708B6}"/>
              </a:ext>
            </a:extLst>
          </p:cNvPr>
          <p:cNvSpPr txBox="1">
            <a:spLocks/>
          </p:cNvSpPr>
          <p:nvPr/>
        </p:nvSpPr>
        <p:spPr>
          <a:xfrm>
            <a:off x="454694" y="2981209"/>
            <a:ext cx="2989985" cy="94425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pPr marL="171450" indent="-171450">
              <a:lnSpc>
                <a:spcPct val="100000"/>
              </a:lnSpc>
              <a:buFont typeface="Wingdings" pitchFamily="2" charset="2"/>
              <a:buChar char="§"/>
            </a:pPr>
            <a:endParaRPr lang="en-US" sz="1200" dirty="0">
              <a:solidFill>
                <a:schemeClr val="bg1"/>
              </a:solidFill>
              <a:latin typeface="Ubuntu Light" panose="020B0304030602030204" pitchFamily="34" charset="0"/>
            </a:endParaRPr>
          </a:p>
        </p:txBody>
      </p:sp>
      <p:sp>
        <p:nvSpPr>
          <p:cNvPr id="136" name="Title 1">
            <a:extLst>
              <a:ext uri="{FF2B5EF4-FFF2-40B4-BE49-F238E27FC236}">
                <a16:creationId xmlns:a16="http://schemas.microsoft.com/office/drawing/2014/main" id="{DB826FFD-A232-904E-9873-C7C004F36047}"/>
              </a:ext>
            </a:extLst>
          </p:cNvPr>
          <p:cNvSpPr txBox="1">
            <a:spLocks/>
          </p:cNvSpPr>
          <p:nvPr/>
        </p:nvSpPr>
        <p:spPr>
          <a:xfrm>
            <a:off x="530431" y="4309837"/>
            <a:ext cx="3598726" cy="270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pPr marL="171450" indent="-171450">
              <a:lnSpc>
                <a:spcPct val="100000"/>
              </a:lnSpc>
              <a:buFont typeface="Wingdings" pitchFamily="2" charset="2"/>
              <a:buChar char="§"/>
            </a:pPr>
            <a:r>
              <a:rPr lang="en-US" sz="1400" b="1" dirty="0">
                <a:solidFill>
                  <a:schemeClr val="accent5"/>
                </a:solidFill>
                <a:latin typeface="+mj-lt"/>
              </a:rPr>
              <a:t>Quick and accurate decision-making </a:t>
            </a:r>
            <a:r>
              <a:rPr lang="en-US" sz="1100" b="1" dirty="0">
                <a:solidFill>
                  <a:schemeClr val="bg1"/>
                </a:solidFill>
                <a:latin typeface="+mj-lt"/>
              </a:rPr>
              <a:t>based on historical data.</a:t>
            </a:r>
          </a:p>
          <a:p>
            <a:pPr>
              <a:lnSpc>
                <a:spcPct val="100000"/>
              </a:lnSpc>
            </a:pPr>
            <a:endParaRPr lang="en-US" sz="1100" dirty="0">
              <a:solidFill>
                <a:schemeClr val="bg1"/>
              </a:solidFill>
              <a:latin typeface="+mj-lt"/>
            </a:endParaRPr>
          </a:p>
          <a:p>
            <a:pPr>
              <a:lnSpc>
                <a:spcPct val="100000"/>
              </a:lnSpc>
            </a:pPr>
            <a:endParaRPr lang="en-US" sz="1050" dirty="0">
              <a:solidFill>
                <a:schemeClr val="bg1"/>
              </a:solidFill>
              <a:latin typeface="+mj-lt"/>
            </a:endParaRPr>
          </a:p>
          <a:p>
            <a:pPr marL="171450" indent="-171450">
              <a:lnSpc>
                <a:spcPct val="100000"/>
              </a:lnSpc>
              <a:buFont typeface="Wingdings" pitchFamily="2" charset="2"/>
              <a:buChar char="§"/>
            </a:pPr>
            <a:r>
              <a:rPr lang="en-US" sz="1400" b="1" dirty="0">
                <a:solidFill>
                  <a:schemeClr val="accent5"/>
                </a:solidFill>
                <a:latin typeface="+mj-lt"/>
              </a:rPr>
              <a:t>Models for risk detection, test case productivity, estimated defects fixing date </a:t>
            </a:r>
            <a:r>
              <a:rPr lang="en-US" sz="1400" b="1" dirty="0">
                <a:solidFill>
                  <a:schemeClr val="bg1"/>
                </a:solidFill>
                <a:latin typeface="+mj-lt"/>
              </a:rPr>
              <a:t>...</a:t>
            </a:r>
          </a:p>
          <a:p>
            <a:pPr marL="171450" indent="-171450">
              <a:lnSpc>
                <a:spcPct val="100000"/>
              </a:lnSpc>
              <a:buFont typeface="Wingdings" pitchFamily="2" charset="2"/>
              <a:buChar char="§"/>
            </a:pPr>
            <a:endParaRPr lang="en-US" sz="1100" b="1" dirty="0">
              <a:solidFill>
                <a:schemeClr val="bg1"/>
              </a:solidFill>
              <a:latin typeface="+mj-lt"/>
            </a:endParaRPr>
          </a:p>
          <a:p>
            <a:pPr>
              <a:lnSpc>
                <a:spcPct val="100000"/>
              </a:lnSpc>
            </a:pPr>
            <a:endParaRPr lang="en-US" sz="1100" dirty="0">
              <a:solidFill>
                <a:schemeClr val="bg1"/>
              </a:solidFill>
              <a:latin typeface="+mj-lt"/>
            </a:endParaRPr>
          </a:p>
          <a:p>
            <a:pPr marL="171450" indent="-171450">
              <a:lnSpc>
                <a:spcPct val="100000"/>
              </a:lnSpc>
              <a:buFont typeface="Wingdings" pitchFamily="2" charset="2"/>
              <a:buChar char="§"/>
            </a:pPr>
            <a:r>
              <a:rPr lang="en-US" sz="1400" b="1" dirty="0">
                <a:solidFill>
                  <a:schemeClr val="accent5"/>
                </a:solidFill>
                <a:latin typeface="+mj-lt"/>
              </a:rPr>
              <a:t>Gain new insight on your data </a:t>
            </a:r>
            <a:r>
              <a:rPr lang="en-US" sz="1100" dirty="0">
                <a:solidFill>
                  <a:schemeClr val="bg1"/>
                </a:solidFill>
                <a:latin typeface="+mj-lt"/>
              </a:rPr>
              <a:t>with advanced analysis and data quality processes.</a:t>
            </a:r>
          </a:p>
          <a:p>
            <a:pPr marL="171450" indent="-171450">
              <a:lnSpc>
                <a:spcPct val="100000"/>
              </a:lnSpc>
              <a:buFont typeface="Wingdings" pitchFamily="2" charset="2"/>
              <a:buChar char="§"/>
            </a:pPr>
            <a:endParaRPr lang="en-US" sz="1050" dirty="0">
              <a:solidFill>
                <a:schemeClr val="bg1"/>
              </a:solidFill>
              <a:latin typeface="Ubuntu Light" panose="020B0304030602030204" pitchFamily="34" charset="0"/>
            </a:endParaRPr>
          </a:p>
        </p:txBody>
      </p:sp>
      <p:sp>
        <p:nvSpPr>
          <p:cNvPr id="140" name="Title 1">
            <a:extLst>
              <a:ext uri="{FF2B5EF4-FFF2-40B4-BE49-F238E27FC236}">
                <a16:creationId xmlns:a16="http://schemas.microsoft.com/office/drawing/2014/main" id="{066EC932-E29F-974C-955F-66CB8DB05BB2}"/>
              </a:ext>
            </a:extLst>
          </p:cNvPr>
          <p:cNvSpPr txBox="1">
            <a:spLocks/>
          </p:cNvSpPr>
          <p:nvPr/>
        </p:nvSpPr>
        <p:spPr>
          <a:xfrm>
            <a:off x="5845280" y="2907974"/>
            <a:ext cx="2410704" cy="47910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r>
              <a:rPr lang="en-US" sz="1800" b="1" dirty="0" err="1">
                <a:solidFill>
                  <a:schemeClr val="tx2"/>
                </a:solidFill>
              </a:rPr>
              <a:t>QADashboards</a:t>
            </a:r>
            <a:r>
              <a:rPr lang="en-US" sz="1800" b="1" dirty="0">
                <a:solidFill>
                  <a:schemeClr val="tx2"/>
                </a:solidFill>
              </a:rPr>
              <a:t> to make decisions</a:t>
            </a:r>
          </a:p>
        </p:txBody>
      </p:sp>
      <p:sp>
        <p:nvSpPr>
          <p:cNvPr id="141" name="Title 1">
            <a:extLst>
              <a:ext uri="{FF2B5EF4-FFF2-40B4-BE49-F238E27FC236}">
                <a16:creationId xmlns:a16="http://schemas.microsoft.com/office/drawing/2014/main" id="{E47086E9-51C8-F348-B782-A1CD14CD7744}"/>
              </a:ext>
            </a:extLst>
          </p:cNvPr>
          <p:cNvSpPr txBox="1">
            <a:spLocks/>
          </p:cNvSpPr>
          <p:nvPr/>
        </p:nvSpPr>
        <p:spPr>
          <a:xfrm>
            <a:off x="5845281" y="3462236"/>
            <a:ext cx="3275056" cy="668938"/>
          </a:xfrm>
          <a:prstGeom prst="rect">
            <a:avLst/>
          </a:prstGeom>
        </p:spPr>
        <p:txBody>
          <a:bodyPr vert="horz" lIns="0" tIns="0" rIns="0" bIns="0" rtlCol="0" anchor="t">
            <a:normAutofit fontScale="55000" lnSpcReduction="20000"/>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pPr lvl="0" algn="just">
              <a:lnSpc>
                <a:spcPct val="120000"/>
              </a:lnSpc>
            </a:pPr>
            <a:r>
              <a:rPr lang="en-US" sz="2000" dirty="0">
                <a:solidFill>
                  <a:schemeClr val="tx2"/>
                </a:solidFill>
                <a:latin typeface="+mn-lt"/>
              </a:rPr>
              <a:t>We take advantage of the capabilities and techniques of Business Intelligence (BI) for analysis, through custom dashboards.</a:t>
            </a:r>
            <a:endParaRPr lang="es-ES_tradnl" sz="2000" dirty="0">
              <a:solidFill>
                <a:schemeClr val="tx2"/>
              </a:solidFill>
              <a:latin typeface="+mn-lt"/>
            </a:endParaRPr>
          </a:p>
        </p:txBody>
      </p:sp>
      <p:sp>
        <p:nvSpPr>
          <p:cNvPr id="144" name="Title 1">
            <a:extLst>
              <a:ext uri="{FF2B5EF4-FFF2-40B4-BE49-F238E27FC236}">
                <a16:creationId xmlns:a16="http://schemas.microsoft.com/office/drawing/2014/main" id="{516CF9F9-F2DB-0D4E-9B74-84FD24C3C64F}"/>
              </a:ext>
            </a:extLst>
          </p:cNvPr>
          <p:cNvSpPr txBox="1">
            <a:spLocks/>
          </p:cNvSpPr>
          <p:nvPr/>
        </p:nvSpPr>
        <p:spPr>
          <a:xfrm>
            <a:off x="6289942" y="4615867"/>
            <a:ext cx="2686377" cy="47910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r>
              <a:rPr lang="en-US" sz="1800" b="1" dirty="0">
                <a:solidFill>
                  <a:schemeClr val="tx2"/>
                </a:solidFill>
              </a:rPr>
              <a:t>Chatbot assistant and automatic intelligent actions</a:t>
            </a:r>
          </a:p>
        </p:txBody>
      </p:sp>
      <p:sp>
        <p:nvSpPr>
          <p:cNvPr id="145" name="Title 1">
            <a:extLst>
              <a:ext uri="{FF2B5EF4-FFF2-40B4-BE49-F238E27FC236}">
                <a16:creationId xmlns:a16="http://schemas.microsoft.com/office/drawing/2014/main" id="{68AEEF12-7D99-2E49-8E78-657233DC2A58}"/>
              </a:ext>
            </a:extLst>
          </p:cNvPr>
          <p:cNvSpPr txBox="1">
            <a:spLocks/>
          </p:cNvSpPr>
          <p:nvPr/>
        </p:nvSpPr>
        <p:spPr>
          <a:xfrm>
            <a:off x="6289943" y="5408780"/>
            <a:ext cx="2686376" cy="82593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pPr algn="just">
              <a:lnSpc>
                <a:spcPct val="110000"/>
              </a:lnSpc>
            </a:pPr>
            <a:r>
              <a:rPr lang="en-US" sz="1000" dirty="0">
                <a:solidFill>
                  <a:schemeClr val="tx2"/>
                </a:solidFill>
                <a:latin typeface="+mn-lt"/>
              </a:rPr>
              <a:t>We automate actions (selection of tests, predictive quality alerts, etc.) based on AI for better quality management and optimization of resources and time-to-market</a:t>
            </a:r>
          </a:p>
        </p:txBody>
      </p:sp>
      <p:pic>
        <p:nvPicPr>
          <p:cNvPr id="45" name="Picture 44">
            <a:extLst>
              <a:ext uri="{FF2B5EF4-FFF2-40B4-BE49-F238E27FC236}">
                <a16:creationId xmlns:a16="http://schemas.microsoft.com/office/drawing/2014/main" id="{0FC3552C-ED4E-4529-8582-E860492E8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5646" y="1412432"/>
            <a:ext cx="908866" cy="1086450"/>
          </a:xfrm>
          <a:prstGeom prst="rect">
            <a:avLst/>
          </a:prstGeom>
        </p:spPr>
      </p:pic>
      <p:pic>
        <p:nvPicPr>
          <p:cNvPr id="46" name="Picture 45">
            <a:extLst>
              <a:ext uri="{FF2B5EF4-FFF2-40B4-BE49-F238E27FC236}">
                <a16:creationId xmlns:a16="http://schemas.microsoft.com/office/drawing/2014/main" id="{55739CC9-DAF9-4D2B-984F-71A6AEBF4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2535" y="2887913"/>
            <a:ext cx="809496" cy="1079327"/>
          </a:xfrm>
          <a:prstGeom prst="rect">
            <a:avLst/>
          </a:prstGeom>
        </p:spPr>
      </p:pic>
      <p:pic>
        <p:nvPicPr>
          <p:cNvPr id="47" name="Picture 46">
            <a:extLst>
              <a:ext uri="{FF2B5EF4-FFF2-40B4-BE49-F238E27FC236}">
                <a16:creationId xmlns:a16="http://schemas.microsoft.com/office/drawing/2014/main" id="{E00B6071-D1FA-4657-9E2B-439516F77E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9416" y="4658948"/>
            <a:ext cx="686584" cy="1349288"/>
          </a:xfrm>
          <a:prstGeom prst="rect">
            <a:avLst/>
          </a:prstGeom>
        </p:spPr>
      </p:pic>
      <p:pic>
        <p:nvPicPr>
          <p:cNvPr id="2" name="Picture 1">
            <a:extLst>
              <a:ext uri="{FF2B5EF4-FFF2-40B4-BE49-F238E27FC236}">
                <a16:creationId xmlns:a16="http://schemas.microsoft.com/office/drawing/2014/main" id="{9238AE5B-943C-479C-A27B-780E90BCBACD}"/>
              </a:ext>
            </a:extLst>
          </p:cNvPr>
          <p:cNvPicPr>
            <a:picLocks noChangeAspect="1"/>
          </p:cNvPicPr>
          <p:nvPr/>
        </p:nvPicPr>
        <p:blipFill>
          <a:blip r:embed="rId5"/>
          <a:stretch>
            <a:fillRect/>
          </a:stretch>
        </p:blipFill>
        <p:spPr>
          <a:xfrm>
            <a:off x="9552384" y="1671203"/>
            <a:ext cx="1953510" cy="494666"/>
          </a:xfrm>
          <a:prstGeom prst="rect">
            <a:avLst/>
          </a:prstGeom>
        </p:spPr>
      </p:pic>
    </p:spTree>
    <p:extLst>
      <p:ext uri="{BB962C8B-B14F-4D97-AF65-F5344CB8AC3E}">
        <p14:creationId xmlns:p14="http://schemas.microsoft.com/office/powerpoint/2010/main" val="1453149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Freeform 16">
            <a:extLst>
              <a:ext uri="{FF2B5EF4-FFF2-40B4-BE49-F238E27FC236}">
                <a16:creationId xmlns:a16="http://schemas.microsoft.com/office/drawing/2014/main" id="{0A412D79-55C8-6A4A-B845-DFF6EF75D758}"/>
              </a:ext>
            </a:extLst>
          </p:cNvPr>
          <p:cNvSpPr/>
          <p:nvPr/>
        </p:nvSpPr>
        <p:spPr>
          <a:xfrm>
            <a:off x="-22987" y="0"/>
            <a:ext cx="5830955" cy="6858000"/>
          </a:xfrm>
          <a:custGeom>
            <a:avLst/>
            <a:gdLst>
              <a:gd name="connsiteX0" fmla="*/ 0 w 6223905"/>
              <a:gd name="connsiteY0" fmla="*/ 0 h 6858000"/>
              <a:gd name="connsiteX1" fmla="*/ 4186882 w 6223905"/>
              <a:gd name="connsiteY1" fmla="*/ 0 h 6858000"/>
              <a:gd name="connsiteX2" fmla="*/ 4197034 w 6223905"/>
              <a:gd name="connsiteY2" fmla="*/ 22340 h 6858000"/>
              <a:gd name="connsiteX3" fmla="*/ 5904357 w 6223905"/>
              <a:gd name="connsiteY3" fmla="*/ 3779388 h 6858000"/>
              <a:gd name="connsiteX4" fmla="*/ 5873730 w 6223905"/>
              <a:gd name="connsiteY4" fmla="*/ 6784163 h 6858000"/>
              <a:gd name="connsiteX5" fmla="*/ 5834113 w 6223905"/>
              <a:gd name="connsiteY5" fmla="*/ 6858000 h 6858000"/>
              <a:gd name="connsiteX6" fmla="*/ 0 w 6223905"/>
              <a:gd name="connsiteY6" fmla="*/ 6858000 h 6858000"/>
              <a:gd name="connsiteX7" fmla="*/ 0 w 622390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23905" h="6858000">
                <a:moveTo>
                  <a:pt x="0" y="0"/>
                </a:moveTo>
                <a:lnTo>
                  <a:pt x="4186882" y="0"/>
                </a:lnTo>
                <a:lnTo>
                  <a:pt x="4197034" y="22340"/>
                </a:lnTo>
                <a:cubicBezTo>
                  <a:pt x="5904357" y="3779388"/>
                  <a:pt x="5904357" y="3779388"/>
                  <a:pt x="5904357" y="3779388"/>
                </a:cubicBezTo>
                <a:cubicBezTo>
                  <a:pt x="6352858" y="4766336"/>
                  <a:pt x="6316954" y="5863968"/>
                  <a:pt x="5873730" y="6784163"/>
                </a:cubicBezTo>
                <a:lnTo>
                  <a:pt x="5834113"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CuadroTexto 43">
            <a:extLst>
              <a:ext uri="{FF2B5EF4-FFF2-40B4-BE49-F238E27FC236}">
                <a16:creationId xmlns:a16="http://schemas.microsoft.com/office/drawing/2014/main" id="{8E0CA6EC-D8D8-5044-B8A0-55EE566642F9}"/>
              </a:ext>
            </a:extLst>
          </p:cNvPr>
          <p:cNvSpPr txBox="1"/>
          <p:nvPr/>
        </p:nvSpPr>
        <p:spPr>
          <a:xfrm>
            <a:off x="9371180" y="2704214"/>
            <a:ext cx="2182477" cy="1077218"/>
          </a:xfrm>
          <a:prstGeom prst="rect">
            <a:avLst/>
          </a:prstGeom>
          <a:noFill/>
        </p:spPr>
        <p:txBody>
          <a:bodyPr wrap="square" rtlCol="0">
            <a:spAutoFit/>
          </a:bodyPr>
          <a:lstStyle/>
          <a:p>
            <a:r>
              <a:rPr lang="en-US" sz="1600" dirty="0">
                <a:solidFill>
                  <a:schemeClr val="tx2"/>
                </a:solidFill>
                <a:latin typeface="Ubuntu" panose="020B0504030602030204" pitchFamily="34" charset="0"/>
              </a:rPr>
              <a:t>“</a:t>
            </a:r>
            <a:r>
              <a:rPr lang="es-ES_tradnl" sz="1600" dirty="0">
                <a:solidFill>
                  <a:schemeClr val="tx2"/>
                </a:solidFill>
                <a:latin typeface="Ubuntu" panose="020B0504030602030204" pitchFamily="34" charset="0"/>
              </a:rPr>
              <a:t>La meta de los sabios no es asegurar el placer, sino evitar el dolor</a:t>
            </a:r>
            <a:r>
              <a:rPr lang="en-US" sz="1600" dirty="0">
                <a:solidFill>
                  <a:schemeClr val="tx2"/>
                </a:solidFill>
                <a:latin typeface="Ubuntu" panose="020B0504030602030204" pitchFamily="34" charset="0"/>
              </a:rPr>
              <a:t>.”</a:t>
            </a:r>
          </a:p>
          <a:p>
            <a:r>
              <a:rPr lang="en-US" sz="1600" dirty="0">
                <a:solidFill>
                  <a:schemeClr val="tx2"/>
                </a:solidFill>
                <a:latin typeface="Ubuntu" panose="020B0504030602030204" pitchFamily="34" charset="0"/>
              </a:rPr>
              <a:t>	</a:t>
            </a:r>
            <a:r>
              <a:rPr lang="en-US" sz="1600" dirty="0" err="1">
                <a:solidFill>
                  <a:schemeClr val="tx2"/>
                </a:solidFill>
                <a:latin typeface="Ubuntu" panose="020B0504030602030204" pitchFamily="34" charset="0"/>
              </a:rPr>
              <a:t>Aristóteles</a:t>
            </a:r>
            <a:endParaRPr lang="en-US" sz="1600" dirty="0">
              <a:solidFill>
                <a:schemeClr val="tx2"/>
              </a:solidFill>
              <a:latin typeface="Ubuntu" panose="020B0504030602030204" pitchFamily="34" charset="0"/>
            </a:endParaRPr>
          </a:p>
        </p:txBody>
      </p:sp>
      <p:grpSp>
        <p:nvGrpSpPr>
          <p:cNvPr id="27" name="Grupo 26">
            <a:extLst>
              <a:ext uri="{FF2B5EF4-FFF2-40B4-BE49-F238E27FC236}">
                <a16:creationId xmlns:a16="http://schemas.microsoft.com/office/drawing/2014/main" id="{149F503B-43C2-E749-B725-D439E959DB8A}"/>
              </a:ext>
            </a:extLst>
          </p:cNvPr>
          <p:cNvGrpSpPr/>
          <p:nvPr/>
        </p:nvGrpSpPr>
        <p:grpSpPr>
          <a:xfrm>
            <a:off x="9424861" y="388389"/>
            <a:ext cx="2132551" cy="740023"/>
            <a:chOff x="10488486" y="214609"/>
            <a:chExt cx="1422240" cy="550095"/>
          </a:xfrm>
        </p:grpSpPr>
        <p:sp>
          <p:nvSpPr>
            <p:cNvPr id="9" name="CuadroTexto 8">
              <a:extLst>
                <a:ext uri="{FF2B5EF4-FFF2-40B4-BE49-F238E27FC236}">
                  <a16:creationId xmlns:a16="http://schemas.microsoft.com/office/drawing/2014/main" id="{C667CDF7-280A-0148-96B3-98CC4FABAD40}"/>
                </a:ext>
              </a:extLst>
            </p:cNvPr>
            <p:cNvSpPr txBox="1"/>
            <p:nvPr/>
          </p:nvSpPr>
          <p:spPr>
            <a:xfrm>
              <a:off x="10488487" y="287237"/>
              <a:ext cx="1420578" cy="346092"/>
            </a:xfrm>
            <a:prstGeom prst="rect">
              <a:avLst/>
            </a:prstGeom>
            <a:noFill/>
          </p:spPr>
          <p:txBody>
            <a:bodyPr wrap="square" rtlCol="0">
              <a:spAutoFit/>
            </a:bodyPr>
            <a:lstStyle/>
            <a:p>
              <a:pPr algn="ctr"/>
              <a:r>
                <a:rPr lang="es-ES" sz="2000" dirty="0">
                  <a:solidFill>
                    <a:schemeClr val="accent2"/>
                  </a:solidFill>
                  <a:latin typeface="Acephimere" panose="020B0203030202020204" pitchFamily="34" charset="0"/>
                  <a:cs typeface="Devanagari Sangam MN" panose="02000000000000000000" pitchFamily="2" charset="0"/>
                </a:rPr>
                <a:t>VIRTUAL</a:t>
              </a:r>
              <a:r>
                <a:rPr lang="es-ES" sz="2000" dirty="0">
                  <a:solidFill>
                    <a:schemeClr val="accent1"/>
                  </a:solidFill>
                  <a:latin typeface="Acephimere" panose="020B0203030202020204" pitchFamily="34" charset="0"/>
                  <a:cs typeface="Devanagari Sangam MN" panose="02000000000000000000" pitchFamily="2" charset="0"/>
                </a:rPr>
                <a:t>VISIT</a:t>
              </a:r>
            </a:p>
            <a:p>
              <a:pPr algn="ctr">
                <a:lnSpc>
                  <a:spcPts val="1200"/>
                </a:lnSpc>
              </a:pPr>
              <a:r>
                <a:rPr lang="es-ES" sz="1400" dirty="0">
                  <a:solidFill>
                    <a:schemeClr val="accent3"/>
                  </a:solidFill>
                  <a:latin typeface="Ubuntu Light" panose="020B0304030602030204" pitchFamily="34" charset="0"/>
                  <a:cs typeface="Devanagari Sangam MN" panose="02000000000000000000" pitchFamily="2" charset="0"/>
                </a:rPr>
                <a:t>sogeti.es</a:t>
              </a:r>
            </a:p>
          </p:txBody>
        </p:sp>
        <p:grpSp>
          <p:nvGrpSpPr>
            <p:cNvPr id="26" name="Grupo 25">
              <a:extLst>
                <a:ext uri="{FF2B5EF4-FFF2-40B4-BE49-F238E27FC236}">
                  <a16:creationId xmlns:a16="http://schemas.microsoft.com/office/drawing/2014/main" id="{DE5B50E1-BC71-8F4C-B8AC-C7801FE3AB41}"/>
                </a:ext>
              </a:extLst>
            </p:cNvPr>
            <p:cNvGrpSpPr/>
            <p:nvPr/>
          </p:nvGrpSpPr>
          <p:grpSpPr>
            <a:xfrm>
              <a:off x="10488486" y="214609"/>
              <a:ext cx="1422240" cy="550095"/>
              <a:chOff x="10488486" y="214514"/>
              <a:chExt cx="1422240" cy="682899"/>
            </a:xfrm>
          </p:grpSpPr>
          <p:sp>
            <p:nvSpPr>
              <p:cNvPr id="22" name="Forma libre 21">
                <a:extLst>
                  <a:ext uri="{FF2B5EF4-FFF2-40B4-BE49-F238E27FC236}">
                    <a16:creationId xmlns:a16="http://schemas.microsoft.com/office/drawing/2014/main" id="{C925A752-BF80-8745-80E2-EC5A0BB5EEF1}"/>
                  </a:ext>
                </a:extLst>
              </p:cNvPr>
              <p:cNvSpPr/>
              <p:nvPr/>
            </p:nvSpPr>
            <p:spPr>
              <a:xfrm>
                <a:off x="11586529" y="215003"/>
                <a:ext cx="324197" cy="266007"/>
              </a:xfrm>
              <a:custGeom>
                <a:avLst/>
                <a:gdLst>
                  <a:gd name="connsiteX0" fmla="*/ 0 w 324197"/>
                  <a:gd name="connsiteY0" fmla="*/ 0 h 266007"/>
                  <a:gd name="connsiteX1" fmla="*/ 324197 w 324197"/>
                  <a:gd name="connsiteY1" fmla="*/ 0 h 266007"/>
                  <a:gd name="connsiteX2" fmla="*/ 324197 w 324197"/>
                  <a:gd name="connsiteY2" fmla="*/ 266007 h 266007"/>
                </a:gdLst>
                <a:ahLst/>
                <a:cxnLst>
                  <a:cxn ang="0">
                    <a:pos x="connsiteX0" y="connsiteY0"/>
                  </a:cxn>
                  <a:cxn ang="0">
                    <a:pos x="connsiteX1" y="connsiteY1"/>
                  </a:cxn>
                  <a:cxn ang="0">
                    <a:pos x="connsiteX2" y="connsiteY2"/>
                  </a:cxn>
                </a:cxnLst>
                <a:rect l="l" t="t" r="r" b="b"/>
                <a:pathLst>
                  <a:path w="324197" h="266007">
                    <a:moveTo>
                      <a:pt x="0" y="0"/>
                    </a:moveTo>
                    <a:lnTo>
                      <a:pt x="324197" y="0"/>
                    </a:lnTo>
                    <a:lnTo>
                      <a:pt x="324197" y="266007"/>
                    </a:ln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a:p>
            </p:txBody>
          </p:sp>
          <p:sp>
            <p:nvSpPr>
              <p:cNvPr id="23" name="Forma libre 22">
                <a:extLst>
                  <a:ext uri="{FF2B5EF4-FFF2-40B4-BE49-F238E27FC236}">
                    <a16:creationId xmlns:a16="http://schemas.microsoft.com/office/drawing/2014/main" id="{403F079D-64AC-3F47-93F6-EAEDC6158816}"/>
                  </a:ext>
                </a:extLst>
              </p:cNvPr>
              <p:cNvSpPr/>
              <p:nvPr/>
            </p:nvSpPr>
            <p:spPr>
              <a:xfrm flipH="1">
                <a:off x="10488487" y="214514"/>
                <a:ext cx="324197" cy="270296"/>
              </a:xfrm>
              <a:custGeom>
                <a:avLst/>
                <a:gdLst>
                  <a:gd name="connsiteX0" fmla="*/ 0 w 324197"/>
                  <a:gd name="connsiteY0" fmla="*/ 0 h 266007"/>
                  <a:gd name="connsiteX1" fmla="*/ 324197 w 324197"/>
                  <a:gd name="connsiteY1" fmla="*/ 0 h 266007"/>
                  <a:gd name="connsiteX2" fmla="*/ 324197 w 324197"/>
                  <a:gd name="connsiteY2" fmla="*/ 266007 h 266007"/>
                </a:gdLst>
                <a:ahLst/>
                <a:cxnLst>
                  <a:cxn ang="0">
                    <a:pos x="connsiteX0" y="connsiteY0"/>
                  </a:cxn>
                  <a:cxn ang="0">
                    <a:pos x="connsiteX1" y="connsiteY1"/>
                  </a:cxn>
                  <a:cxn ang="0">
                    <a:pos x="connsiteX2" y="connsiteY2"/>
                  </a:cxn>
                </a:cxnLst>
                <a:rect l="l" t="t" r="r" b="b"/>
                <a:pathLst>
                  <a:path w="324197" h="266007">
                    <a:moveTo>
                      <a:pt x="0" y="0"/>
                    </a:moveTo>
                    <a:lnTo>
                      <a:pt x="324197" y="0"/>
                    </a:lnTo>
                    <a:lnTo>
                      <a:pt x="324197" y="266007"/>
                    </a:lnTo>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a:p>
            </p:txBody>
          </p:sp>
          <p:sp>
            <p:nvSpPr>
              <p:cNvPr id="24" name="Forma libre 23">
                <a:extLst>
                  <a:ext uri="{FF2B5EF4-FFF2-40B4-BE49-F238E27FC236}">
                    <a16:creationId xmlns:a16="http://schemas.microsoft.com/office/drawing/2014/main" id="{2E6F8C51-7A0F-FB4F-9B50-A989A5AECF12}"/>
                  </a:ext>
                </a:extLst>
              </p:cNvPr>
              <p:cNvSpPr/>
              <p:nvPr/>
            </p:nvSpPr>
            <p:spPr>
              <a:xfrm flipH="1" flipV="1">
                <a:off x="10488486" y="588404"/>
                <a:ext cx="324197" cy="307804"/>
              </a:xfrm>
              <a:custGeom>
                <a:avLst/>
                <a:gdLst>
                  <a:gd name="connsiteX0" fmla="*/ 0 w 324197"/>
                  <a:gd name="connsiteY0" fmla="*/ 0 h 266007"/>
                  <a:gd name="connsiteX1" fmla="*/ 324197 w 324197"/>
                  <a:gd name="connsiteY1" fmla="*/ 0 h 266007"/>
                  <a:gd name="connsiteX2" fmla="*/ 324197 w 324197"/>
                  <a:gd name="connsiteY2" fmla="*/ 266007 h 266007"/>
                </a:gdLst>
                <a:ahLst/>
                <a:cxnLst>
                  <a:cxn ang="0">
                    <a:pos x="connsiteX0" y="connsiteY0"/>
                  </a:cxn>
                  <a:cxn ang="0">
                    <a:pos x="connsiteX1" y="connsiteY1"/>
                  </a:cxn>
                  <a:cxn ang="0">
                    <a:pos x="connsiteX2" y="connsiteY2"/>
                  </a:cxn>
                </a:cxnLst>
                <a:rect l="l" t="t" r="r" b="b"/>
                <a:pathLst>
                  <a:path w="324197" h="266007">
                    <a:moveTo>
                      <a:pt x="0" y="0"/>
                    </a:moveTo>
                    <a:lnTo>
                      <a:pt x="324197" y="0"/>
                    </a:lnTo>
                    <a:lnTo>
                      <a:pt x="324197" y="266007"/>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a:p>
            </p:txBody>
          </p:sp>
          <p:sp>
            <p:nvSpPr>
              <p:cNvPr id="25" name="Forma libre 24">
                <a:extLst>
                  <a:ext uri="{FF2B5EF4-FFF2-40B4-BE49-F238E27FC236}">
                    <a16:creationId xmlns:a16="http://schemas.microsoft.com/office/drawing/2014/main" id="{2F81024B-3A7C-C148-8A47-DDA4EBE03BB7}"/>
                  </a:ext>
                </a:extLst>
              </p:cNvPr>
              <p:cNvSpPr/>
              <p:nvPr/>
            </p:nvSpPr>
            <p:spPr>
              <a:xfrm flipV="1">
                <a:off x="11586529" y="589608"/>
                <a:ext cx="324196" cy="307805"/>
              </a:xfrm>
              <a:custGeom>
                <a:avLst/>
                <a:gdLst>
                  <a:gd name="connsiteX0" fmla="*/ 0 w 324197"/>
                  <a:gd name="connsiteY0" fmla="*/ 0 h 266007"/>
                  <a:gd name="connsiteX1" fmla="*/ 324197 w 324197"/>
                  <a:gd name="connsiteY1" fmla="*/ 0 h 266007"/>
                  <a:gd name="connsiteX2" fmla="*/ 324197 w 324197"/>
                  <a:gd name="connsiteY2" fmla="*/ 266007 h 266007"/>
                </a:gdLst>
                <a:ahLst/>
                <a:cxnLst>
                  <a:cxn ang="0">
                    <a:pos x="connsiteX0" y="connsiteY0"/>
                  </a:cxn>
                  <a:cxn ang="0">
                    <a:pos x="connsiteX1" y="connsiteY1"/>
                  </a:cxn>
                  <a:cxn ang="0">
                    <a:pos x="connsiteX2" y="connsiteY2"/>
                  </a:cxn>
                </a:cxnLst>
                <a:rect l="l" t="t" r="r" b="b"/>
                <a:pathLst>
                  <a:path w="324197" h="266007">
                    <a:moveTo>
                      <a:pt x="0" y="0"/>
                    </a:moveTo>
                    <a:lnTo>
                      <a:pt x="324197" y="0"/>
                    </a:lnTo>
                    <a:lnTo>
                      <a:pt x="324197" y="266007"/>
                    </a:lnTo>
                  </a:path>
                </a:pathLst>
              </a:cu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a:p>
            </p:txBody>
          </p:sp>
        </p:grpSp>
      </p:grpSp>
      <p:sp>
        <p:nvSpPr>
          <p:cNvPr id="33" name="CuadroTexto 32">
            <a:extLst>
              <a:ext uri="{FF2B5EF4-FFF2-40B4-BE49-F238E27FC236}">
                <a16:creationId xmlns:a16="http://schemas.microsoft.com/office/drawing/2014/main" id="{84A58565-E306-1A4E-AAF9-1697F308B769}"/>
              </a:ext>
            </a:extLst>
          </p:cNvPr>
          <p:cNvSpPr txBox="1"/>
          <p:nvPr/>
        </p:nvSpPr>
        <p:spPr>
          <a:xfrm>
            <a:off x="9861494" y="1268760"/>
            <a:ext cx="1280259" cy="292388"/>
          </a:xfrm>
          <a:prstGeom prst="rect">
            <a:avLst/>
          </a:prstGeom>
          <a:noFill/>
        </p:spPr>
        <p:txBody>
          <a:bodyPr wrap="square" rtlCol="0">
            <a:spAutoFit/>
          </a:bodyPr>
          <a:lstStyle/>
          <a:p>
            <a:pPr algn="ctr"/>
            <a:r>
              <a:rPr lang="en-US" sz="1300" dirty="0">
                <a:solidFill>
                  <a:schemeClr val="accent3"/>
                </a:solidFill>
                <a:latin typeface="Ubuntu Mono" panose="020B0509030602030204" pitchFamily="49" charset="0"/>
              </a:rPr>
              <a:t>Projects room </a:t>
            </a:r>
          </a:p>
        </p:txBody>
      </p:sp>
      <p:grpSp>
        <p:nvGrpSpPr>
          <p:cNvPr id="38" name="Grupo 37">
            <a:extLst>
              <a:ext uri="{FF2B5EF4-FFF2-40B4-BE49-F238E27FC236}">
                <a16:creationId xmlns:a16="http://schemas.microsoft.com/office/drawing/2014/main" id="{D5AD604D-81B3-A446-8618-F5B900237032}"/>
              </a:ext>
            </a:extLst>
          </p:cNvPr>
          <p:cNvGrpSpPr/>
          <p:nvPr/>
        </p:nvGrpSpPr>
        <p:grpSpPr>
          <a:xfrm>
            <a:off x="9435351" y="1446994"/>
            <a:ext cx="2132545" cy="969823"/>
            <a:chOff x="10488487" y="215003"/>
            <a:chExt cx="1422239" cy="682410"/>
          </a:xfrm>
        </p:grpSpPr>
        <p:sp>
          <p:nvSpPr>
            <p:cNvPr id="39" name="Forma libre 38">
              <a:extLst>
                <a:ext uri="{FF2B5EF4-FFF2-40B4-BE49-F238E27FC236}">
                  <a16:creationId xmlns:a16="http://schemas.microsoft.com/office/drawing/2014/main" id="{B886BD1B-8442-BE4C-8DF2-503E85E1A8AC}"/>
                </a:ext>
              </a:extLst>
            </p:cNvPr>
            <p:cNvSpPr/>
            <p:nvPr/>
          </p:nvSpPr>
          <p:spPr>
            <a:xfrm>
              <a:off x="11626523" y="215003"/>
              <a:ext cx="284203" cy="266007"/>
            </a:xfrm>
            <a:custGeom>
              <a:avLst/>
              <a:gdLst>
                <a:gd name="connsiteX0" fmla="*/ 0 w 324197"/>
                <a:gd name="connsiteY0" fmla="*/ 0 h 266007"/>
                <a:gd name="connsiteX1" fmla="*/ 324197 w 324197"/>
                <a:gd name="connsiteY1" fmla="*/ 0 h 266007"/>
                <a:gd name="connsiteX2" fmla="*/ 324197 w 324197"/>
                <a:gd name="connsiteY2" fmla="*/ 266007 h 266007"/>
              </a:gdLst>
              <a:ahLst/>
              <a:cxnLst>
                <a:cxn ang="0">
                  <a:pos x="connsiteX0" y="connsiteY0"/>
                </a:cxn>
                <a:cxn ang="0">
                  <a:pos x="connsiteX1" y="connsiteY1"/>
                </a:cxn>
                <a:cxn ang="0">
                  <a:pos x="connsiteX2" y="connsiteY2"/>
                </a:cxn>
              </a:cxnLst>
              <a:rect l="l" t="t" r="r" b="b"/>
              <a:pathLst>
                <a:path w="324197" h="266007">
                  <a:moveTo>
                    <a:pt x="0" y="0"/>
                  </a:moveTo>
                  <a:lnTo>
                    <a:pt x="324197" y="0"/>
                  </a:lnTo>
                  <a:lnTo>
                    <a:pt x="324197" y="266007"/>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a:solidFill>
                  <a:schemeClr val="accent1"/>
                </a:solidFill>
              </a:endParaRPr>
            </a:p>
          </p:txBody>
        </p:sp>
        <p:sp>
          <p:nvSpPr>
            <p:cNvPr id="40" name="Forma libre 39">
              <a:extLst>
                <a:ext uri="{FF2B5EF4-FFF2-40B4-BE49-F238E27FC236}">
                  <a16:creationId xmlns:a16="http://schemas.microsoft.com/office/drawing/2014/main" id="{D974BD34-ECE7-3D41-8BF4-94806FD7EB68}"/>
                </a:ext>
              </a:extLst>
            </p:cNvPr>
            <p:cNvSpPr/>
            <p:nvPr/>
          </p:nvSpPr>
          <p:spPr>
            <a:xfrm flipH="1">
              <a:off x="10488488" y="218803"/>
              <a:ext cx="284203" cy="266007"/>
            </a:xfrm>
            <a:custGeom>
              <a:avLst/>
              <a:gdLst>
                <a:gd name="connsiteX0" fmla="*/ 0 w 324197"/>
                <a:gd name="connsiteY0" fmla="*/ 0 h 266007"/>
                <a:gd name="connsiteX1" fmla="*/ 324197 w 324197"/>
                <a:gd name="connsiteY1" fmla="*/ 0 h 266007"/>
                <a:gd name="connsiteX2" fmla="*/ 324197 w 324197"/>
                <a:gd name="connsiteY2" fmla="*/ 266007 h 266007"/>
              </a:gdLst>
              <a:ahLst/>
              <a:cxnLst>
                <a:cxn ang="0">
                  <a:pos x="connsiteX0" y="connsiteY0"/>
                </a:cxn>
                <a:cxn ang="0">
                  <a:pos x="connsiteX1" y="connsiteY1"/>
                </a:cxn>
                <a:cxn ang="0">
                  <a:pos x="connsiteX2" y="connsiteY2"/>
                </a:cxn>
              </a:cxnLst>
              <a:rect l="l" t="t" r="r" b="b"/>
              <a:pathLst>
                <a:path w="324197" h="266007">
                  <a:moveTo>
                    <a:pt x="0" y="0"/>
                  </a:moveTo>
                  <a:lnTo>
                    <a:pt x="324197" y="0"/>
                  </a:lnTo>
                  <a:lnTo>
                    <a:pt x="324197" y="266007"/>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a:solidFill>
                  <a:schemeClr val="accent1"/>
                </a:solidFill>
              </a:endParaRPr>
            </a:p>
          </p:txBody>
        </p:sp>
        <p:sp>
          <p:nvSpPr>
            <p:cNvPr id="41" name="Forma libre 40">
              <a:extLst>
                <a:ext uri="{FF2B5EF4-FFF2-40B4-BE49-F238E27FC236}">
                  <a16:creationId xmlns:a16="http://schemas.microsoft.com/office/drawing/2014/main" id="{9ACF02A8-DF15-584F-B785-40A7888B45F4}"/>
                </a:ext>
              </a:extLst>
            </p:cNvPr>
            <p:cNvSpPr/>
            <p:nvPr/>
          </p:nvSpPr>
          <p:spPr>
            <a:xfrm flipH="1" flipV="1">
              <a:off x="10488487" y="588404"/>
              <a:ext cx="284204" cy="307805"/>
            </a:xfrm>
            <a:custGeom>
              <a:avLst/>
              <a:gdLst>
                <a:gd name="connsiteX0" fmla="*/ 0 w 324197"/>
                <a:gd name="connsiteY0" fmla="*/ 0 h 266007"/>
                <a:gd name="connsiteX1" fmla="*/ 324197 w 324197"/>
                <a:gd name="connsiteY1" fmla="*/ 0 h 266007"/>
                <a:gd name="connsiteX2" fmla="*/ 324197 w 324197"/>
                <a:gd name="connsiteY2" fmla="*/ 266007 h 266007"/>
              </a:gdLst>
              <a:ahLst/>
              <a:cxnLst>
                <a:cxn ang="0">
                  <a:pos x="connsiteX0" y="connsiteY0"/>
                </a:cxn>
                <a:cxn ang="0">
                  <a:pos x="connsiteX1" y="connsiteY1"/>
                </a:cxn>
                <a:cxn ang="0">
                  <a:pos x="connsiteX2" y="connsiteY2"/>
                </a:cxn>
              </a:cxnLst>
              <a:rect l="l" t="t" r="r" b="b"/>
              <a:pathLst>
                <a:path w="324197" h="266007">
                  <a:moveTo>
                    <a:pt x="0" y="0"/>
                  </a:moveTo>
                  <a:lnTo>
                    <a:pt x="324197" y="0"/>
                  </a:lnTo>
                  <a:lnTo>
                    <a:pt x="324197" y="266007"/>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dirty="0">
                <a:solidFill>
                  <a:schemeClr val="accent1"/>
                </a:solidFill>
              </a:endParaRPr>
            </a:p>
          </p:txBody>
        </p:sp>
        <p:sp>
          <p:nvSpPr>
            <p:cNvPr id="42" name="Forma libre 41">
              <a:extLst>
                <a:ext uri="{FF2B5EF4-FFF2-40B4-BE49-F238E27FC236}">
                  <a16:creationId xmlns:a16="http://schemas.microsoft.com/office/drawing/2014/main" id="{DF3BD3D0-CB4E-7449-B9A2-0BDB2B701D11}"/>
                </a:ext>
              </a:extLst>
            </p:cNvPr>
            <p:cNvSpPr/>
            <p:nvPr/>
          </p:nvSpPr>
          <p:spPr>
            <a:xfrm flipV="1">
              <a:off x="11626522" y="589608"/>
              <a:ext cx="284203" cy="307805"/>
            </a:xfrm>
            <a:custGeom>
              <a:avLst/>
              <a:gdLst>
                <a:gd name="connsiteX0" fmla="*/ 0 w 324197"/>
                <a:gd name="connsiteY0" fmla="*/ 0 h 266007"/>
                <a:gd name="connsiteX1" fmla="*/ 324197 w 324197"/>
                <a:gd name="connsiteY1" fmla="*/ 0 h 266007"/>
                <a:gd name="connsiteX2" fmla="*/ 324197 w 324197"/>
                <a:gd name="connsiteY2" fmla="*/ 266007 h 266007"/>
              </a:gdLst>
              <a:ahLst/>
              <a:cxnLst>
                <a:cxn ang="0">
                  <a:pos x="connsiteX0" y="connsiteY0"/>
                </a:cxn>
                <a:cxn ang="0">
                  <a:pos x="connsiteX1" y="connsiteY1"/>
                </a:cxn>
                <a:cxn ang="0">
                  <a:pos x="connsiteX2" y="connsiteY2"/>
                </a:cxn>
              </a:cxnLst>
              <a:rect l="l" t="t" r="r" b="b"/>
              <a:pathLst>
                <a:path w="324197" h="266007">
                  <a:moveTo>
                    <a:pt x="0" y="0"/>
                  </a:moveTo>
                  <a:lnTo>
                    <a:pt x="324197" y="0"/>
                  </a:lnTo>
                  <a:lnTo>
                    <a:pt x="324197" y="266007"/>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a:solidFill>
                  <a:schemeClr val="accent1"/>
                </a:solidFill>
              </a:endParaRPr>
            </a:p>
          </p:txBody>
        </p:sp>
      </p:grpSp>
      <p:sp>
        <p:nvSpPr>
          <p:cNvPr id="105" name="Title 1">
            <a:extLst>
              <a:ext uri="{FF2B5EF4-FFF2-40B4-BE49-F238E27FC236}">
                <a16:creationId xmlns:a16="http://schemas.microsoft.com/office/drawing/2014/main" id="{C29BCF16-F13D-A34C-9ED2-DD8F24441065}"/>
              </a:ext>
            </a:extLst>
          </p:cNvPr>
          <p:cNvSpPr txBox="1">
            <a:spLocks/>
          </p:cNvSpPr>
          <p:nvPr/>
        </p:nvSpPr>
        <p:spPr>
          <a:xfrm>
            <a:off x="5214554" y="1508018"/>
            <a:ext cx="3633392" cy="500244"/>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r>
              <a:rPr lang="es-ES_tradnl" sz="1800" b="1" dirty="0">
                <a:solidFill>
                  <a:schemeClr val="tx2"/>
                </a:solidFill>
              </a:rPr>
              <a:t>Plataforma para asistir el </a:t>
            </a:r>
            <a:r>
              <a:rPr lang="es-ES_tradnl" sz="1800" b="1" dirty="0" err="1">
                <a:solidFill>
                  <a:schemeClr val="tx2"/>
                </a:solidFill>
              </a:rPr>
              <a:t>testing</a:t>
            </a:r>
            <a:r>
              <a:rPr lang="es-ES_tradnl" sz="1800" b="1" dirty="0">
                <a:solidFill>
                  <a:schemeClr val="tx2"/>
                </a:solidFill>
              </a:rPr>
              <a:t> de </a:t>
            </a:r>
            <a:r>
              <a:rPr lang="es-ES_tradnl" sz="1800" b="1" dirty="0" err="1">
                <a:solidFill>
                  <a:schemeClr val="tx2"/>
                </a:solidFill>
              </a:rPr>
              <a:t>sofware</a:t>
            </a:r>
            <a:r>
              <a:rPr lang="es-ES_tradnl" sz="1800" b="1" dirty="0">
                <a:solidFill>
                  <a:schemeClr val="tx2"/>
                </a:solidFill>
              </a:rPr>
              <a:t> y procesos de calidad.</a:t>
            </a:r>
          </a:p>
        </p:txBody>
      </p:sp>
      <p:sp>
        <p:nvSpPr>
          <p:cNvPr id="110" name="Title 1">
            <a:extLst>
              <a:ext uri="{FF2B5EF4-FFF2-40B4-BE49-F238E27FC236}">
                <a16:creationId xmlns:a16="http://schemas.microsoft.com/office/drawing/2014/main" id="{FA0F6FD1-0ADF-D446-9B77-8460A9C6E81C}"/>
              </a:ext>
            </a:extLst>
          </p:cNvPr>
          <p:cNvSpPr txBox="1">
            <a:spLocks/>
          </p:cNvSpPr>
          <p:nvPr/>
        </p:nvSpPr>
        <p:spPr>
          <a:xfrm>
            <a:off x="5229092" y="2039577"/>
            <a:ext cx="3471555" cy="66893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pPr algn="just"/>
            <a:r>
              <a:rPr lang="es-ES_tradnl" sz="1100" dirty="0">
                <a:solidFill>
                  <a:schemeClr val="tx2"/>
                </a:solidFill>
                <a:latin typeface="+mn-lt"/>
              </a:rPr>
              <a:t>Generamos y gestionamos datos en nuestra plataforma, como resultado de actividades de desarrollo y calidad de diferentes fuentes (Jira, </a:t>
            </a:r>
            <a:r>
              <a:rPr lang="es-ES_tradnl" sz="1100" dirty="0" err="1">
                <a:solidFill>
                  <a:schemeClr val="tx2"/>
                </a:solidFill>
                <a:latin typeface="+mn-lt"/>
              </a:rPr>
              <a:t>Zephyr</a:t>
            </a:r>
            <a:r>
              <a:rPr lang="es-ES_tradnl" sz="1100" dirty="0">
                <a:solidFill>
                  <a:schemeClr val="tx2"/>
                </a:solidFill>
                <a:latin typeface="+mn-lt"/>
              </a:rPr>
              <a:t>, HP ALM, </a:t>
            </a:r>
            <a:r>
              <a:rPr lang="es-ES_tradnl" sz="1100" dirty="0" err="1">
                <a:solidFill>
                  <a:schemeClr val="tx2"/>
                </a:solidFill>
                <a:latin typeface="+mn-lt"/>
              </a:rPr>
              <a:t>TestLink</a:t>
            </a:r>
            <a:r>
              <a:rPr lang="es-ES_tradnl" sz="1100" dirty="0">
                <a:solidFill>
                  <a:schemeClr val="tx2"/>
                </a:solidFill>
                <a:latin typeface="+mn-lt"/>
              </a:rPr>
              <a:t> ...).</a:t>
            </a:r>
            <a:endParaRPr lang="en-US" sz="1100" dirty="0">
              <a:solidFill>
                <a:schemeClr val="tx2"/>
              </a:solidFill>
              <a:latin typeface="+mn-lt"/>
            </a:endParaRPr>
          </a:p>
        </p:txBody>
      </p:sp>
      <p:sp>
        <p:nvSpPr>
          <p:cNvPr id="125" name="Title 1">
            <a:extLst>
              <a:ext uri="{FF2B5EF4-FFF2-40B4-BE49-F238E27FC236}">
                <a16:creationId xmlns:a16="http://schemas.microsoft.com/office/drawing/2014/main" id="{5BD50A56-B6ED-A349-8882-7430266100BC}"/>
              </a:ext>
            </a:extLst>
          </p:cNvPr>
          <p:cNvSpPr txBox="1">
            <a:spLocks/>
          </p:cNvSpPr>
          <p:nvPr/>
        </p:nvSpPr>
        <p:spPr>
          <a:xfrm>
            <a:off x="4729088" y="377299"/>
            <a:ext cx="11376024" cy="479107"/>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r>
              <a:rPr lang="es-ES_tradnl" sz="2800" b="1" dirty="0">
                <a:latin typeface="Ubuntu Mono" panose="020B0509030602030204" pitchFamily="49" charset="0"/>
              </a:rPr>
              <a:t>Solución</a:t>
            </a:r>
          </a:p>
        </p:txBody>
      </p:sp>
      <p:sp>
        <p:nvSpPr>
          <p:cNvPr id="126" name="Title 1">
            <a:extLst>
              <a:ext uri="{FF2B5EF4-FFF2-40B4-BE49-F238E27FC236}">
                <a16:creationId xmlns:a16="http://schemas.microsoft.com/office/drawing/2014/main" id="{3182C982-7F6E-1549-B254-80F8047DFEEF}"/>
              </a:ext>
            </a:extLst>
          </p:cNvPr>
          <p:cNvSpPr txBox="1">
            <a:spLocks/>
          </p:cNvSpPr>
          <p:nvPr/>
        </p:nvSpPr>
        <p:spPr>
          <a:xfrm>
            <a:off x="545397" y="1124744"/>
            <a:ext cx="3030323" cy="236729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pPr marL="171450" indent="-171450">
              <a:lnSpc>
                <a:spcPct val="100000"/>
              </a:lnSpc>
              <a:buFont typeface="Wingdings" pitchFamily="2" charset="2"/>
              <a:buChar char="§"/>
            </a:pPr>
            <a:r>
              <a:rPr lang="es-ES_tradnl" sz="1400" b="1" dirty="0">
                <a:solidFill>
                  <a:schemeClr val="bg1"/>
                </a:solidFill>
                <a:latin typeface="+mn-lt"/>
              </a:rPr>
              <a:t>El tiempo es un recurso limitado en QA, </a:t>
            </a:r>
            <a:r>
              <a:rPr lang="es-ES_tradnl" sz="1100" dirty="0">
                <a:solidFill>
                  <a:schemeClr val="bg1"/>
                </a:solidFill>
                <a:latin typeface="+mn-lt"/>
              </a:rPr>
              <a:t>y la máxima eficiencia deriva de la toma de decisiones.</a:t>
            </a:r>
          </a:p>
          <a:p>
            <a:pPr>
              <a:lnSpc>
                <a:spcPct val="100000"/>
              </a:lnSpc>
            </a:pPr>
            <a:endParaRPr lang="es-ES_tradnl" sz="900" dirty="0">
              <a:solidFill>
                <a:schemeClr val="bg1"/>
              </a:solidFill>
              <a:latin typeface="+mn-lt"/>
            </a:endParaRPr>
          </a:p>
          <a:p>
            <a:pPr marL="171450" indent="-171450">
              <a:lnSpc>
                <a:spcPct val="100000"/>
              </a:lnSpc>
              <a:buFont typeface="Wingdings" pitchFamily="2" charset="2"/>
              <a:buChar char="§"/>
            </a:pPr>
            <a:r>
              <a:rPr lang="es-ES_tradnl" sz="1400" b="1" dirty="0">
                <a:solidFill>
                  <a:schemeClr val="bg1"/>
                </a:solidFill>
                <a:latin typeface="+mn-lt"/>
              </a:rPr>
              <a:t>Crecimiento de los servicios de </a:t>
            </a:r>
            <a:r>
              <a:rPr lang="es-ES_tradnl" sz="1400" b="1" dirty="0" err="1">
                <a:solidFill>
                  <a:schemeClr val="bg1"/>
                </a:solidFill>
                <a:latin typeface="+mn-lt"/>
              </a:rPr>
              <a:t>testing</a:t>
            </a:r>
            <a:r>
              <a:rPr lang="es-ES_tradnl" sz="1400" b="1" dirty="0">
                <a:solidFill>
                  <a:schemeClr val="bg1"/>
                </a:solidFill>
                <a:latin typeface="+mn-lt"/>
              </a:rPr>
              <a:t> </a:t>
            </a:r>
            <a:r>
              <a:rPr lang="es-ES_tradnl" sz="1100" dirty="0">
                <a:solidFill>
                  <a:schemeClr val="bg1"/>
                </a:solidFill>
                <a:latin typeface="+mn-lt"/>
              </a:rPr>
              <a:t>y la complejidad tecnológica.</a:t>
            </a:r>
          </a:p>
          <a:p>
            <a:pPr>
              <a:lnSpc>
                <a:spcPct val="100000"/>
              </a:lnSpc>
            </a:pPr>
            <a:endParaRPr lang="es-ES_tradnl" sz="1050" dirty="0">
              <a:solidFill>
                <a:schemeClr val="bg1"/>
              </a:solidFill>
              <a:latin typeface="+mn-lt"/>
            </a:endParaRPr>
          </a:p>
          <a:p>
            <a:pPr marL="171450" indent="-171450">
              <a:lnSpc>
                <a:spcPct val="100000"/>
              </a:lnSpc>
              <a:buFont typeface="Wingdings" pitchFamily="2" charset="2"/>
              <a:buChar char="§"/>
            </a:pPr>
            <a:r>
              <a:rPr lang="es-ES_tradnl" sz="1400" b="1" dirty="0">
                <a:solidFill>
                  <a:schemeClr val="bg1"/>
                </a:solidFill>
                <a:latin typeface="+mn-lt"/>
              </a:rPr>
              <a:t>Incremento exponencial de datos </a:t>
            </a:r>
            <a:r>
              <a:rPr lang="es-ES_tradnl" sz="1100" dirty="0">
                <a:solidFill>
                  <a:schemeClr val="bg1"/>
                </a:solidFill>
                <a:latin typeface="+mn-lt"/>
              </a:rPr>
              <a:t>de procesos de QA en diferentes plataformas</a:t>
            </a:r>
            <a:r>
              <a:rPr lang="es-ES_tradnl" sz="1100" b="1" dirty="0">
                <a:solidFill>
                  <a:schemeClr val="bg1"/>
                </a:solidFill>
                <a:latin typeface="+mn-lt"/>
              </a:rPr>
              <a:t>.</a:t>
            </a:r>
          </a:p>
          <a:p>
            <a:pPr>
              <a:lnSpc>
                <a:spcPct val="100000"/>
              </a:lnSpc>
            </a:pPr>
            <a:endParaRPr lang="en-US" sz="1050" dirty="0">
              <a:solidFill>
                <a:schemeClr val="bg1"/>
              </a:solidFill>
              <a:latin typeface="Ubuntu Light" panose="020B0304030602030204" pitchFamily="34" charset="0"/>
            </a:endParaRPr>
          </a:p>
        </p:txBody>
      </p:sp>
      <p:sp>
        <p:nvSpPr>
          <p:cNvPr id="128" name="Title 1">
            <a:extLst>
              <a:ext uri="{FF2B5EF4-FFF2-40B4-BE49-F238E27FC236}">
                <a16:creationId xmlns:a16="http://schemas.microsoft.com/office/drawing/2014/main" id="{34E9B7A7-22D4-A346-BAE4-5EB68EA7D07E}"/>
              </a:ext>
            </a:extLst>
          </p:cNvPr>
          <p:cNvSpPr txBox="1">
            <a:spLocks/>
          </p:cNvSpPr>
          <p:nvPr/>
        </p:nvSpPr>
        <p:spPr>
          <a:xfrm>
            <a:off x="641005" y="408586"/>
            <a:ext cx="1868076" cy="479107"/>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r>
              <a:rPr lang="en-US" sz="2800" b="1" dirty="0" err="1">
                <a:solidFill>
                  <a:schemeClr val="bg1"/>
                </a:solidFill>
                <a:latin typeface="Ubuntu Mono" panose="020B0509030602030204" pitchFamily="49" charset="0"/>
              </a:rPr>
              <a:t>Contexto</a:t>
            </a:r>
            <a:endParaRPr lang="en-US" sz="2800" b="1" dirty="0">
              <a:solidFill>
                <a:schemeClr val="bg1"/>
              </a:solidFill>
              <a:latin typeface="Ubuntu Mono" panose="020B0509030602030204" pitchFamily="49" charset="0"/>
            </a:endParaRPr>
          </a:p>
        </p:txBody>
      </p:sp>
      <p:sp>
        <p:nvSpPr>
          <p:cNvPr id="129" name="Title 1">
            <a:extLst>
              <a:ext uri="{FF2B5EF4-FFF2-40B4-BE49-F238E27FC236}">
                <a16:creationId xmlns:a16="http://schemas.microsoft.com/office/drawing/2014/main" id="{23279E9E-62F3-D043-B211-56A0C32BE2A2}"/>
              </a:ext>
            </a:extLst>
          </p:cNvPr>
          <p:cNvSpPr txBox="1">
            <a:spLocks/>
          </p:cNvSpPr>
          <p:nvPr/>
        </p:nvSpPr>
        <p:spPr>
          <a:xfrm>
            <a:off x="634588" y="750901"/>
            <a:ext cx="2813321" cy="479107"/>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r>
              <a:rPr lang="en-US" sz="1600" i="1" dirty="0" err="1">
                <a:solidFill>
                  <a:schemeClr val="accent2"/>
                </a:solidFill>
              </a:rPr>
              <a:t>Desafíos</a:t>
            </a:r>
            <a:r>
              <a:rPr lang="en-US" sz="1600" i="1" dirty="0">
                <a:solidFill>
                  <a:schemeClr val="accent2"/>
                </a:solidFill>
              </a:rPr>
              <a:t> </a:t>
            </a:r>
          </a:p>
        </p:txBody>
      </p:sp>
      <p:sp>
        <p:nvSpPr>
          <p:cNvPr id="130" name="Title 1">
            <a:extLst>
              <a:ext uri="{FF2B5EF4-FFF2-40B4-BE49-F238E27FC236}">
                <a16:creationId xmlns:a16="http://schemas.microsoft.com/office/drawing/2014/main" id="{5418783A-88AC-9440-8D62-95BEBA669578}"/>
              </a:ext>
            </a:extLst>
          </p:cNvPr>
          <p:cNvSpPr txBox="1">
            <a:spLocks/>
          </p:cNvSpPr>
          <p:nvPr/>
        </p:nvSpPr>
        <p:spPr>
          <a:xfrm>
            <a:off x="4729268" y="787683"/>
            <a:ext cx="3030323" cy="479107"/>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r>
              <a:rPr lang="es-ES_tradnl" sz="1600" i="1" dirty="0"/>
              <a:t>¿Qué hacemos? ¿Cómo lo hacemos?</a:t>
            </a:r>
            <a:endParaRPr lang="en-US" sz="1600" i="1" dirty="0"/>
          </a:p>
        </p:txBody>
      </p:sp>
      <p:sp>
        <p:nvSpPr>
          <p:cNvPr id="132" name="Title 1">
            <a:extLst>
              <a:ext uri="{FF2B5EF4-FFF2-40B4-BE49-F238E27FC236}">
                <a16:creationId xmlns:a16="http://schemas.microsoft.com/office/drawing/2014/main" id="{296F8267-8E3C-2942-A5A4-0D038F71B96B}"/>
              </a:ext>
            </a:extLst>
          </p:cNvPr>
          <p:cNvSpPr txBox="1">
            <a:spLocks/>
          </p:cNvSpPr>
          <p:nvPr/>
        </p:nvSpPr>
        <p:spPr>
          <a:xfrm>
            <a:off x="696022" y="3540264"/>
            <a:ext cx="11376024" cy="479107"/>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r>
              <a:rPr lang="en-US" sz="2800" b="1" dirty="0">
                <a:solidFill>
                  <a:schemeClr val="bg1"/>
                </a:solidFill>
                <a:latin typeface="Ubuntu Mono" panose="020B0509030602030204" pitchFamily="49" charset="0"/>
              </a:rPr>
              <a:t>Valor</a:t>
            </a:r>
          </a:p>
        </p:txBody>
      </p:sp>
      <p:sp>
        <p:nvSpPr>
          <p:cNvPr id="133" name="Title 1">
            <a:extLst>
              <a:ext uri="{FF2B5EF4-FFF2-40B4-BE49-F238E27FC236}">
                <a16:creationId xmlns:a16="http://schemas.microsoft.com/office/drawing/2014/main" id="{9EE083C1-679F-9842-BD03-B17DEBD64C66}"/>
              </a:ext>
            </a:extLst>
          </p:cNvPr>
          <p:cNvSpPr txBox="1">
            <a:spLocks/>
          </p:cNvSpPr>
          <p:nvPr/>
        </p:nvSpPr>
        <p:spPr>
          <a:xfrm>
            <a:off x="696022" y="3903405"/>
            <a:ext cx="2813321" cy="479107"/>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r>
              <a:rPr lang="en-US" sz="1600" i="1" dirty="0">
                <a:solidFill>
                  <a:schemeClr val="accent2"/>
                </a:solidFill>
              </a:rPr>
              <a:t>¿Por </a:t>
            </a:r>
            <a:r>
              <a:rPr lang="en-US" sz="1600" i="1" dirty="0" err="1">
                <a:solidFill>
                  <a:schemeClr val="accent2"/>
                </a:solidFill>
              </a:rPr>
              <a:t>qué</a:t>
            </a:r>
            <a:r>
              <a:rPr lang="en-US" sz="1600" i="1" dirty="0">
                <a:solidFill>
                  <a:schemeClr val="accent2"/>
                </a:solidFill>
              </a:rPr>
              <a:t> lo </a:t>
            </a:r>
            <a:r>
              <a:rPr lang="en-US" sz="1600" i="1" dirty="0" err="1">
                <a:solidFill>
                  <a:schemeClr val="accent2"/>
                </a:solidFill>
              </a:rPr>
              <a:t>hacemos</a:t>
            </a:r>
            <a:r>
              <a:rPr lang="en-US" sz="1600" i="1" dirty="0">
                <a:solidFill>
                  <a:schemeClr val="accent2"/>
                </a:solidFill>
              </a:rPr>
              <a:t>?</a:t>
            </a:r>
          </a:p>
        </p:txBody>
      </p:sp>
      <p:sp>
        <p:nvSpPr>
          <p:cNvPr id="134" name="Title 1">
            <a:extLst>
              <a:ext uri="{FF2B5EF4-FFF2-40B4-BE49-F238E27FC236}">
                <a16:creationId xmlns:a16="http://schemas.microsoft.com/office/drawing/2014/main" id="{C8B1C3C0-2E22-3047-9432-F7C45CCF111E}"/>
              </a:ext>
            </a:extLst>
          </p:cNvPr>
          <p:cNvSpPr txBox="1">
            <a:spLocks/>
          </p:cNvSpPr>
          <p:nvPr/>
        </p:nvSpPr>
        <p:spPr>
          <a:xfrm>
            <a:off x="442428" y="2109840"/>
            <a:ext cx="2977720" cy="94425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pPr marL="171450" indent="-171450">
              <a:lnSpc>
                <a:spcPct val="100000"/>
              </a:lnSpc>
              <a:buFont typeface="Wingdings" pitchFamily="2" charset="2"/>
              <a:buChar char="§"/>
            </a:pPr>
            <a:endParaRPr lang="en-US" sz="1200" dirty="0">
              <a:solidFill>
                <a:schemeClr val="bg1"/>
              </a:solidFill>
              <a:latin typeface="Ubuntu Light" panose="020B0304030602030204" pitchFamily="34" charset="0"/>
            </a:endParaRPr>
          </a:p>
        </p:txBody>
      </p:sp>
      <p:sp>
        <p:nvSpPr>
          <p:cNvPr id="135" name="Title 1">
            <a:extLst>
              <a:ext uri="{FF2B5EF4-FFF2-40B4-BE49-F238E27FC236}">
                <a16:creationId xmlns:a16="http://schemas.microsoft.com/office/drawing/2014/main" id="{607DF644-DB64-CC44-97D6-69D5A0F708B6}"/>
              </a:ext>
            </a:extLst>
          </p:cNvPr>
          <p:cNvSpPr txBox="1">
            <a:spLocks/>
          </p:cNvSpPr>
          <p:nvPr/>
        </p:nvSpPr>
        <p:spPr>
          <a:xfrm>
            <a:off x="454694" y="2981209"/>
            <a:ext cx="2989985" cy="94425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pPr marL="171450" indent="-171450">
              <a:lnSpc>
                <a:spcPct val="100000"/>
              </a:lnSpc>
              <a:buFont typeface="Wingdings" pitchFamily="2" charset="2"/>
              <a:buChar char="§"/>
            </a:pPr>
            <a:endParaRPr lang="en-US" sz="1200" dirty="0">
              <a:solidFill>
                <a:schemeClr val="bg1"/>
              </a:solidFill>
              <a:latin typeface="Ubuntu Light" panose="020B0304030602030204" pitchFamily="34" charset="0"/>
            </a:endParaRPr>
          </a:p>
        </p:txBody>
      </p:sp>
      <p:sp>
        <p:nvSpPr>
          <p:cNvPr id="136" name="Title 1">
            <a:extLst>
              <a:ext uri="{FF2B5EF4-FFF2-40B4-BE49-F238E27FC236}">
                <a16:creationId xmlns:a16="http://schemas.microsoft.com/office/drawing/2014/main" id="{DB826FFD-A232-904E-9873-C7C004F36047}"/>
              </a:ext>
            </a:extLst>
          </p:cNvPr>
          <p:cNvSpPr txBox="1">
            <a:spLocks/>
          </p:cNvSpPr>
          <p:nvPr/>
        </p:nvSpPr>
        <p:spPr>
          <a:xfrm>
            <a:off x="530431" y="4309837"/>
            <a:ext cx="3598726" cy="270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pPr marL="171450" indent="-171450">
              <a:lnSpc>
                <a:spcPct val="100000"/>
              </a:lnSpc>
              <a:buFont typeface="Wingdings" pitchFamily="2" charset="2"/>
              <a:buChar char="§"/>
            </a:pPr>
            <a:r>
              <a:rPr lang="es-ES_tradnl" sz="1400" b="1" dirty="0">
                <a:solidFill>
                  <a:schemeClr val="accent5"/>
                </a:solidFill>
                <a:latin typeface="+mj-lt"/>
              </a:rPr>
              <a:t>Toma de decisiones de forma rápida y precisa</a:t>
            </a:r>
            <a:r>
              <a:rPr lang="es-ES_tradnl" sz="1400" dirty="0">
                <a:solidFill>
                  <a:schemeClr val="bg1"/>
                </a:solidFill>
              </a:rPr>
              <a:t> </a:t>
            </a:r>
            <a:r>
              <a:rPr lang="es-ES_tradnl" sz="1100" dirty="0">
                <a:solidFill>
                  <a:schemeClr val="bg1"/>
                </a:solidFill>
                <a:latin typeface="+mn-lt"/>
              </a:rPr>
              <a:t>basada en datos históricos.</a:t>
            </a:r>
            <a:endParaRPr lang="en-US" sz="1100" dirty="0">
              <a:solidFill>
                <a:schemeClr val="bg1"/>
              </a:solidFill>
              <a:latin typeface="+mn-lt"/>
            </a:endParaRPr>
          </a:p>
          <a:p>
            <a:pPr>
              <a:lnSpc>
                <a:spcPct val="100000"/>
              </a:lnSpc>
            </a:pPr>
            <a:endParaRPr lang="en-US" sz="1050" dirty="0">
              <a:solidFill>
                <a:schemeClr val="bg1"/>
              </a:solidFill>
              <a:latin typeface="+mj-lt"/>
            </a:endParaRPr>
          </a:p>
          <a:p>
            <a:pPr marL="171450" indent="-171450">
              <a:lnSpc>
                <a:spcPct val="100000"/>
              </a:lnSpc>
              <a:buFont typeface="Wingdings" pitchFamily="2" charset="2"/>
              <a:buChar char="§"/>
            </a:pPr>
            <a:r>
              <a:rPr lang="es-ES_tradnl" sz="1400" b="1" dirty="0">
                <a:solidFill>
                  <a:schemeClr val="accent5"/>
                </a:solidFill>
                <a:latin typeface="+mj-lt"/>
              </a:rPr>
              <a:t>Modelos para la detección de riesgos, productividad de casos de prueba, tiempo de corrección de defectos </a:t>
            </a:r>
            <a:r>
              <a:rPr lang="es-ES_tradnl" sz="1100" b="1" dirty="0">
                <a:solidFill>
                  <a:schemeClr val="bg1"/>
                </a:solidFill>
                <a:latin typeface="+mj-lt"/>
              </a:rPr>
              <a:t>...</a:t>
            </a:r>
            <a:endParaRPr lang="en-US" sz="1100" b="1" dirty="0">
              <a:solidFill>
                <a:schemeClr val="bg1"/>
              </a:solidFill>
              <a:latin typeface="+mj-lt"/>
            </a:endParaRPr>
          </a:p>
          <a:p>
            <a:pPr marL="171450" indent="-171450">
              <a:lnSpc>
                <a:spcPct val="100000"/>
              </a:lnSpc>
              <a:buFont typeface="Wingdings" pitchFamily="2" charset="2"/>
              <a:buChar char="§"/>
            </a:pPr>
            <a:endParaRPr lang="en-US" sz="1050" dirty="0">
              <a:solidFill>
                <a:schemeClr val="bg1"/>
              </a:solidFill>
              <a:latin typeface="+mj-lt"/>
            </a:endParaRPr>
          </a:p>
          <a:p>
            <a:pPr marL="171450" indent="-171450">
              <a:lnSpc>
                <a:spcPct val="100000"/>
              </a:lnSpc>
              <a:buFont typeface="Wingdings" pitchFamily="2" charset="2"/>
              <a:buChar char="§"/>
            </a:pPr>
            <a:r>
              <a:rPr lang="es-ES_tradnl" sz="1400" b="1" dirty="0">
                <a:solidFill>
                  <a:schemeClr val="accent5"/>
                </a:solidFill>
                <a:latin typeface="+mj-lt"/>
              </a:rPr>
              <a:t>Obtención de  una nueva visión de sus datos </a:t>
            </a:r>
            <a:r>
              <a:rPr lang="es-ES_tradnl" sz="1100" dirty="0">
                <a:solidFill>
                  <a:schemeClr val="bg1"/>
                </a:solidFill>
                <a:latin typeface="+mj-lt"/>
              </a:rPr>
              <a:t>con análisis avanzados y procesos de calidad de datos.</a:t>
            </a:r>
            <a:endParaRPr lang="en-US" sz="1100" dirty="0">
              <a:solidFill>
                <a:schemeClr val="bg1"/>
              </a:solidFill>
              <a:latin typeface="Ubuntu Light" panose="020B0304030602030204" pitchFamily="34" charset="0"/>
            </a:endParaRPr>
          </a:p>
        </p:txBody>
      </p:sp>
      <p:sp>
        <p:nvSpPr>
          <p:cNvPr id="137" name="Title 1">
            <a:extLst>
              <a:ext uri="{FF2B5EF4-FFF2-40B4-BE49-F238E27FC236}">
                <a16:creationId xmlns:a16="http://schemas.microsoft.com/office/drawing/2014/main" id="{10EBAEB8-B6E4-AB44-858C-1602EAC40F46}"/>
              </a:ext>
            </a:extLst>
          </p:cNvPr>
          <p:cNvSpPr txBox="1">
            <a:spLocks/>
          </p:cNvSpPr>
          <p:nvPr/>
        </p:nvSpPr>
        <p:spPr>
          <a:xfrm>
            <a:off x="469857" y="5778920"/>
            <a:ext cx="2977720" cy="94425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pPr marL="171450" indent="-171450">
              <a:lnSpc>
                <a:spcPct val="100000"/>
              </a:lnSpc>
              <a:buFont typeface="Wingdings" pitchFamily="2" charset="2"/>
              <a:buChar char="§"/>
            </a:pPr>
            <a:endParaRPr lang="en-US" sz="1200" dirty="0">
              <a:solidFill>
                <a:schemeClr val="bg1"/>
              </a:solidFill>
              <a:latin typeface="Ubuntu Light" panose="020B0304030602030204" pitchFamily="34" charset="0"/>
            </a:endParaRPr>
          </a:p>
        </p:txBody>
      </p:sp>
      <p:sp>
        <p:nvSpPr>
          <p:cNvPr id="140" name="Title 1">
            <a:extLst>
              <a:ext uri="{FF2B5EF4-FFF2-40B4-BE49-F238E27FC236}">
                <a16:creationId xmlns:a16="http://schemas.microsoft.com/office/drawing/2014/main" id="{066EC932-E29F-974C-955F-66CB8DB05BB2}"/>
              </a:ext>
            </a:extLst>
          </p:cNvPr>
          <p:cNvSpPr txBox="1">
            <a:spLocks/>
          </p:cNvSpPr>
          <p:nvPr/>
        </p:nvSpPr>
        <p:spPr>
          <a:xfrm>
            <a:off x="5845280" y="2907974"/>
            <a:ext cx="2410704" cy="47910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r>
              <a:rPr lang="es-ES_tradnl" sz="1800" b="1" dirty="0" err="1">
                <a:solidFill>
                  <a:schemeClr val="tx2"/>
                </a:solidFill>
              </a:rPr>
              <a:t>QADashboards</a:t>
            </a:r>
            <a:r>
              <a:rPr lang="es-ES_tradnl" sz="1800" b="1" dirty="0">
                <a:solidFill>
                  <a:schemeClr val="tx2"/>
                </a:solidFill>
              </a:rPr>
              <a:t> para tomar decisiones.</a:t>
            </a:r>
          </a:p>
        </p:txBody>
      </p:sp>
      <p:sp>
        <p:nvSpPr>
          <p:cNvPr id="141" name="Title 1">
            <a:extLst>
              <a:ext uri="{FF2B5EF4-FFF2-40B4-BE49-F238E27FC236}">
                <a16:creationId xmlns:a16="http://schemas.microsoft.com/office/drawing/2014/main" id="{E47086E9-51C8-F348-B782-A1CD14CD7744}"/>
              </a:ext>
            </a:extLst>
          </p:cNvPr>
          <p:cNvSpPr txBox="1">
            <a:spLocks/>
          </p:cNvSpPr>
          <p:nvPr/>
        </p:nvSpPr>
        <p:spPr>
          <a:xfrm>
            <a:off x="5845281" y="3462236"/>
            <a:ext cx="3275056" cy="668938"/>
          </a:xfrm>
          <a:prstGeom prst="rect">
            <a:avLst/>
          </a:prstGeom>
        </p:spPr>
        <p:txBody>
          <a:bodyPr vert="horz" lIns="0" tIns="0" rIns="0" bIns="0" rtlCol="0" anchor="t">
            <a:normAutofit fontScale="55000" lnSpcReduction="20000"/>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pPr lvl="0" algn="just">
              <a:lnSpc>
                <a:spcPct val="120000"/>
              </a:lnSpc>
            </a:pPr>
            <a:r>
              <a:rPr lang="es-ES_tradnl" sz="2000" dirty="0">
                <a:solidFill>
                  <a:schemeClr val="tx2"/>
                </a:solidFill>
                <a:latin typeface="+mn-lt"/>
              </a:rPr>
              <a:t>Aprovechamos las capacidades y técnicas de Business </a:t>
            </a:r>
            <a:r>
              <a:rPr lang="es-ES_tradnl" sz="2000" dirty="0" err="1">
                <a:solidFill>
                  <a:schemeClr val="tx2"/>
                </a:solidFill>
                <a:latin typeface="+mn-lt"/>
              </a:rPr>
              <a:t>Intelligence</a:t>
            </a:r>
            <a:r>
              <a:rPr lang="es-ES_tradnl" sz="2000" dirty="0">
                <a:solidFill>
                  <a:schemeClr val="tx2"/>
                </a:solidFill>
                <a:latin typeface="+mn-lt"/>
              </a:rPr>
              <a:t> (BI) para el análisis, a través de </a:t>
            </a:r>
            <a:r>
              <a:rPr lang="es-ES_tradnl" sz="2000" dirty="0" err="1">
                <a:solidFill>
                  <a:schemeClr val="tx2"/>
                </a:solidFill>
                <a:latin typeface="+mn-lt"/>
              </a:rPr>
              <a:t>dashboards</a:t>
            </a:r>
            <a:r>
              <a:rPr lang="es-ES_tradnl" sz="2000" dirty="0">
                <a:solidFill>
                  <a:schemeClr val="tx2"/>
                </a:solidFill>
                <a:latin typeface="+mn-lt"/>
              </a:rPr>
              <a:t> personalizados.</a:t>
            </a:r>
          </a:p>
        </p:txBody>
      </p:sp>
      <p:sp>
        <p:nvSpPr>
          <p:cNvPr id="144" name="Title 1">
            <a:extLst>
              <a:ext uri="{FF2B5EF4-FFF2-40B4-BE49-F238E27FC236}">
                <a16:creationId xmlns:a16="http://schemas.microsoft.com/office/drawing/2014/main" id="{516CF9F9-F2DB-0D4E-9B74-84FD24C3C64F}"/>
              </a:ext>
            </a:extLst>
          </p:cNvPr>
          <p:cNvSpPr txBox="1">
            <a:spLocks/>
          </p:cNvSpPr>
          <p:nvPr/>
        </p:nvSpPr>
        <p:spPr>
          <a:xfrm>
            <a:off x="6289942" y="4797152"/>
            <a:ext cx="2686377" cy="47910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r>
              <a:rPr lang="es-ES_tradnl" sz="1800" b="1" dirty="0">
                <a:solidFill>
                  <a:schemeClr val="tx2"/>
                </a:solidFill>
              </a:rPr>
              <a:t>Asistente virtual y acciones automáticas inteligentes.</a:t>
            </a:r>
            <a:endParaRPr lang="en-US" sz="1800" b="1" dirty="0">
              <a:solidFill>
                <a:schemeClr val="tx2"/>
              </a:solidFill>
            </a:endParaRPr>
          </a:p>
        </p:txBody>
      </p:sp>
      <p:sp>
        <p:nvSpPr>
          <p:cNvPr id="145" name="Title 1">
            <a:extLst>
              <a:ext uri="{FF2B5EF4-FFF2-40B4-BE49-F238E27FC236}">
                <a16:creationId xmlns:a16="http://schemas.microsoft.com/office/drawing/2014/main" id="{68AEEF12-7D99-2E49-8E78-657233DC2A58}"/>
              </a:ext>
            </a:extLst>
          </p:cNvPr>
          <p:cNvSpPr txBox="1">
            <a:spLocks/>
          </p:cNvSpPr>
          <p:nvPr/>
        </p:nvSpPr>
        <p:spPr>
          <a:xfrm>
            <a:off x="6289943" y="5408780"/>
            <a:ext cx="2686376" cy="82593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600" kern="1200">
                <a:solidFill>
                  <a:schemeClr val="accent1"/>
                </a:solidFill>
                <a:latin typeface="Ubuntu" panose="020B0504030602030204" pitchFamily="34" charset="0"/>
                <a:ea typeface="+mj-ea"/>
                <a:cs typeface="+mj-cs"/>
              </a:defRPr>
            </a:lvl1pPr>
          </a:lstStyle>
          <a:p>
            <a:pPr algn="just">
              <a:lnSpc>
                <a:spcPct val="110000"/>
              </a:lnSpc>
            </a:pPr>
            <a:r>
              <a:rPr lang="es-ES_tradnl" sz="1000" dirty="0">
                <a:solidFill>
                  <a:schemeClr val="tx2"/>
                </a:solidFill>
                <a:latin typeface="+mn-lt"/>
              </a:rPr>
              <a:t>Automatizamos acciones (selección de pruebas, alertas de calidad predictivas, etc.) basadas en IA para una mejor gestión de calidad y optimización de recursos y time-</a:t>
            </a:r>
            <a:r>
              <a:rPr lang="es-ES_tradnl" sz="1000" dirty="0" err="1">
                <a:solidFill>
                  <a:schemeClr val="tx2"/>
                </a:solidFill>
                <a:latin typeface="+mn-lt"/>
              </a:rPr>
              <a:t>to</a:t>
            </a:r>
            <a:r>
              <a:rPr lang="es-ES_tradnl" sz="1000" dirty="0">
                <a:solidFill>
                  <a:schemeClr val="tx2"/>
                </a:solidFill>
                <a:latin typeface="+mn-lt"/>
              </a:rPr>
              <a:t>-</a:t>
            </a:r>
            <a:r>
              <a:rPr lang="es-ES_tradnl" sz="1000" dirty="0" err="1">
                <a:solidFill>
                  <a:schemeClr val="tx2"/>
                </a:solidFill>
                <a:latin typeface="+mn-lt"/>
              </a:rPr>
              <a:t>market</a:t>
            </a:r>
            <a:r>
              <a:rPr lang="es-ES_tradnl" sz="1000" dirty="0">
                <a:solidFill>
                  <a:schemeClr val="tx2"/>
                </a:solidFill>
                <a:latin typeface="+mn-lt"/>
              </a:rPr>
              <a:t>.</a:t>
            </a:r>
            <a:endParaRPr lang="en-US" sz="1000" dirty="0">
              <a:solidFill>
                <a:schemeClr val="tx2"/>
              </a:solidFill>
              <a:latin typeface="+mn-lt"/>
            </a:endParaRPr>
          </a:p>
        </p:txBody>
      </p:sp>
      <p:pic>
        <p:nvPicPr>
          <p:cNvPr id="45" name="Picture 44">
            <a:extLst>
              <a:ext uri="{FF2B5EF4-FFF2-40B4-BE49-F238E27FC236}">
                <a16:creationId xmlns:a16="http://schemas.microsoft.com/office/drawing/2014/main" id="{0FC3552C-ED4E-4529-8582-E860492E8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5646" y="1412432"/>
            <a:ext cx="908866" cy="1086450"/>
          </a:xfrm>
          <a:prstGeom prst="rect">
            <a:avLst/>
          </a:prstGeom>
        </p:spPr>
      </p:pic>
      <p:pic>
        <p:nvPicPr>
          <p:cNvPr id="46" name="Picture 45">
            <a:extLst>
              <a:ext uri="{FF2B5EF4-FFF2-40B4-BE49-F238E27FC236}">
                <a16:creationId xmlns:a16="http://schemas.microsoft.com/office/drawing/2014/main" id="{55739CC9-DAF9-4D2B-984F-71A6AEBF4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2535" y="2887913"/>
            <a:ext cx="809496" cy="1079327"/>
          </a:xfrm>
          <a:prstGeom prst="rect">
            <a:avLst/>
          </a:prstGeom>
        </p:spPr>
      </p:pic>
      <p:pic>
        <p:nvPicPr>
          <p:cNvPr id="47" name="Picture 46">
            <a:extLst>
              <a:ext uri="{FF2B5EF4-FFF2-40B4-BE49-F238E27FC236}">
                <a16:creationId xmlns:a16="http://schemas.microsoft.com/office/drawing/2014/main" id="{E00B6071-D1FA-4657-9E2B-439516F77E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9416" y="4658948"/>
            <a:ext cx="686584" cy="1349288"/>
          </a:xfrm>
          <a:prstGeom prst="rect">
            <a:avLst/>
          </a:prstGeom>
        </p:spPr>
      </p:pic>
      <p:pic>
        <p:nvPicPr>
          <p:cNvPr id="2" name="Picture 1">
            <a:extLst>
              <a:ext uri="{FF2B5EF4-FFF2-40B4-BE49-F238E27FC236}">
                <a16:creationId xmlns:a16="http://schemas.microsoft.com/office/drawing/2014/main" id="{9238AE5B-943C-479C-A27B-780E90BCBACD}"/>
              </a:ext>
            </a:extLst>
          </p:cNvPr>
          <p:cNvPicPr>
            <a:picLocks noChangeAspect="1"/>
          </p:cNvPicPr>
          <p:nvPr/>
        </p:nvPicPr>
        <p:blipFill>
          <a:blip r:embed="rId5"/>
          <a:stretch>
            <a:fillRect/>
          </a:stretch>
        </p:blipFill>
        <p:spPr>
          <a:xfrm>
            <a:off x="9552384" y="1671203"/>
            <a:ext cx="1953510" cy="494666"/>
          </a:xfrm>
          <a:prstGeom prst="rect">
            <a:avLst/>
          </a:prstGeom>
        </p:spPr>
      </p:pic>
    </p:spTree>
    <p:extLst>
      <p:ext uri="{BB962C8B-B14F-4D97-AF65-F5344CB8AC3E}">
        <p14:creationId xmlns:p14="http://schemas.microsoft.com/office/powerpoint/2010/main" val="648899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ogeti Master">
  <a:themeElements>
    <a:clrScheme name="Sogeti Palette">
      <a:dk1>
        <a:sysClr val="windowText" lastClr="000000"/>
      </a:dk1>
      <a:lt1>
        <a:srgbClr val="FFFFFF"/>
      </a:lt1>
      <a:dk2>
        <a:srgbClr val="2B0A3D"/>
      </a:dk2>
      <a:lt2>
        <a:srgbClr val="ECECEC"/>
      </a:lt2>
      <a:accent1>
        <a:srgbClr val="0070AD"/>
      </a:accent1>
      <a:accent2>
        <a:srgbClr val="12ABDB"/>
      </a:accent2>
      <a:accent3>
        <a:srgbClr val="2B0A3D"/>
      </a:accent3>
      <a:accent4>
        <a:srgbClr val="FF304C"/>
      </a:accent4>
      <a:accent5>
        <a:srgbClr val="95E616"/>
      </a:accent5>
      <a:accent6>
        <a:srgbClr val="00C37B"/>
      </a:accent6>
      <a:hlink>
        <a:srgbClr val="88D5ED"/>
      </a:hlink>
      <a:folHlink>
        <a:srgbClr val="7E39BA"/>
      </a:folHlink>
    </a:clrScheme>
    <a:fontScheme name="Personnalisé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options">
  <a:themeElements>
    <a:clrScheme name="New-CG">
      <a:dk1>
        <a:srgbClr val="000000"/>
      </a:dk1>
      <a:lt1>
        <a:sysClr val="window" lastClr="FFFFFF"/>
      </a:lt1>
      <a:dk2>
        <a:srgbClr val="0070AD"/>
      </a:dk2>
      <a:lt2>
        <a:srgbClr val="EDEDED"/>
      </a:lt2>
      <a:accent1>
        <a:srgbClr val="0070AD"/>
      </a:accent1>
      <a:accent2>
        <a:srgbClr val="12ABDB"/>
      </a:accent2>
      <a:accent3>
        <a:srgbClr val="2B0A3D"/>
      </a:accent3>
      <a:accent4>
        <a:srgbClr val="FF304C"/>
      </a:accent4>
      <a:accent5>
        <a:srgbClr val="95E616"/>
      </a:accent5>
      <a:accent6>
        <a:srgbClr val="C2CF00"/>
      </a:accent6>
      <a:hlink>
        <a:srgbClr val="005481"/>
      </a:hlink>
      <a:folHlink>
        <a:srgbClr val="861763"/>
      </a:folHlink>
    </a:clrScheme>
    <a:fontScheme name="Capgemin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geti-ppt-template.pptx" id="{74CBC20A-5C78-4BA8-A195-24C07BE40C62}" vid="{D622C579-F77D-488D-92D0-B4D2EF913E1E}"/>
    </a:ext>
  </a:extLst>
</a:theme>
</file>

<file path=ppt/theme/theme3.xml><?xml version="1.0" encoding="utf-8"?>
<a:theme xmlns:a="http://schemas.openxmlformats.org/drawingml/2006/main" name="Section Opener options">
  <a:themeElements>
    <a:clrScheme name="Sogeti Palette">
      <a:dk1>
        <a:sysClr val="windowText" lastClr="000000"/>
      </a:dk1>
      <a:lt1>
        <a:srgbClr val="FFFFFF"/>
      </a:lt1>
      <a:dk2>
        <a:srgbClr val="2B0A3D"/>
      </a:dk2>
      <a:lt2>
        <a:srgbClr val="ECECEC"/>
      </a:lt2>
      <a:accent1>
        <a:srgbClr val="0070AD"/>
      </a:accent1>
      <a:accent2>
        <a:srgbClr val="12ABDB"/>
      </a:accent2>
      <a:accent3>
        <a:srgbClr val="2B0A3D"/>
      </a:accent3>
      <a:accent4>
        <a:srgbClr val="FF304C"/>
      </a:accent4>
      <a:accent5>
        <a:srgbClr val="95E616"/>
      </a:accent5>
      <a:accent6>
        <a:srgbClr val="00C37B"/>
      </a:accent6>
      <a:hlink>
        <a:srgbClr val="88D5ED"/>
      </a:hlink>
      <a:folHlink>
        <a:srgbClr val="7E39BA"/>
      </a:folHlink>
    </a:clrScheme>
    <a:fontScheme name="Capgemin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GETI Template_2018_v3" id="{7278A2AE-4223-442C-A0C5-E45FABBA1215}" vid="{F6865D72-1A08-4312-9EED-8998F572E7A5}"/>
    </a:ext>
  </a:extLst>
</a:theme>
</file>

<file path=ppt/theme/theme4.xml><?xml version="1.0" encoding="utf-8"?>
<a:theme xmlns:a="http://schemas.openxmlformats.org/drawingml/2006/main" name="Closing options">
  <a:themeElements>
    <a:clrScheme name="Sogeti Palette">
      <a:dk1>
        <a:sysClr val="windowText" lastClr="000000"/>
      </a:dk1>
      <a:lt1>
        <a:srgbClr val="FFFFFF"/>
      </a:lt1>
      <a:dk2>
        <a:srgbClr val="2B0A3D"/>
      </a:dk2>
      <a:lt2>
        <a:srgbClr val="ECECEC"/>
      </a:lt2>
      <a:accent1>
        <a:srgbClr val="0070AD"/>
      </a:accent1>
      <a:accent2>
        <a:srgbClr val="12ABDB"/>
      </a:accent2>
      <a:accent3>
        <a:srgbClr val="2B0A3D"/>
      </a:accent3>
      <a:accent4>
        <a:srgbClr val="FF304C"/>
      </a:accent4>
      <a:accent5>
        <a:srgbClr val="95E616"/>
      </a:accent5>
      <a:accent6>
        <a:srgbClr val="00C37B"/>
      </a:accent6>
      <a:hlink>
        <a:srgbClr val="88D5ED"/>
      </a:hlink>
      <a:folHlink>
        <a:srgbClr val="7E39BA"/>
      </a:folHlink>
    </a:clrScheme>
    <a:fontScheme name="Personnalisé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geti-ppt-template.pptx" id="{74CBC20A-5C78-4BA8-A195-24C07BE40C62}" vid="{3093F08A-50AC-4B6E-88A0-3C7666192B71}"/>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1023</TotalTime>
  <Words>449</Words>
  <Application>Microsoft Office PowerPoint</Application>
  <PresentationFormat>Widescreen</PresentationFormat>
  <Paragraphs>57</Paragraphs>
  <Slides>2</Slides>
  <Notes>0</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2</vt:i4>
      </vt:variant>
    </vt:vector>
  </HeadingPairs>
  <TitlesOfParts>
    <vt:vector size="15" baseType="lpstr">
      <vt:lpstr>Acephimere</vt:lpstr>
      <vt:lpstr>Arial</vt:lpstr>
      <vt:lpstr>Calibri</vt:lpstr>
      <vt:lpstr>Ubuntu</vt:lpstr>
      <vt:lpstr>Ubuntu Light</vt:lpstr>
      <vt:lpstr>Ubuntu Mono</vt:lpstr>
      <vt:lpstr>Verdana</vt:lpstr>
      <vt:lpstr>Wingdings</vt:lpstr>
      <vt:lpstr>Sogeti Master</vt:lpstr>
      <vt:lpstr>Cover options</vt:lpstr>
      <vt:lpstr>Section Opener options</vt:lpstr>
      <vt:lpstr>Closing options</vt:lpstr>
      <vt:lpstr>think-cell Slide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Sogeti</dc:creator>
  <cp:lastModifiedBy>Martinez Rodriguez, Jordi</cp:lastModifiedBy>
  <cp:revision>100</cp:revision>
  <dcterms:created xsi:type="dcterms:W3CDTF">2019-03-13T14:57:49Z</dcterms:created>
  <dcterms:modified xsi:type="dcterms:W3CDTF">2020-07-16T12:26:17Z</dcterms:modified>
</cp:coreProperties>
</file>